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49" r:id="rId1"/>
  </p:sldMasterIdLst>
  <p:notesMasterIdLst>
    <p:notesMasterId r:id="rId35"/>
  </p:notesMasterIdLst>
  <p:handoutMasterIdLst>
    <p:handoutMasterId r:id="rId36"/>
  </p:handoutMasterIdLst>
  <p:sldIdLst>
    <p:sldId id="257" r:id="rId2"/>
    <p:sldId id="259" r:id="rId3"/>
    <p:sldId id="274" r:id="rId4"/>
    <p:sldId id="260" r:id="rId5"/>
    <p:sldId id="261" r:id="rId6"/>
    <p:sldId id="275" r:id="rId7"/>
    <p:sldId id="262" r:id="rId8"/>
    <p:sldId id="277" r:id="rId9"/>
    <p:sldId id="276" r:id="rId10"/>
    <p:sldId id="278" r:id="rId11"/>
    <p:sldId id="263" r:id="rId12"/>
    <p:sldId id="264" r:id="rId13"/>
    <p:sldId id="302" r:id="rId14"/>
    <p:sldId id="279" r:id="rId15"/>
    <p:sldId id="309" r:id="rId16"/>
    <p:sldId id="265" r:id="rId17"/>
    <p:sldId id="285" r:id="rId18"/>
    <p:sldId id="281" r:id="rId19"/>
    <p:sldId id="266" r:id="rId20"/>
    <p:sldId id="267" r:id="rId21"/>
    <p:sldId id="282" r:id="rId22"/>
    <p:sldId id="268" r:id="rId23"/>
    <p:sldId id="283" r:id="rId24"/>
    <p:sldId id="269" r:id="rId25"/>
    <p:sldId id="270" r:id="rId26"/>
    <p:sldId id="271" r:id="rId27"/>
    <p:sldId id="272" r:id="rId28"/>
    <p:sldId id="284" r:id="rId29"/>
    <p:sldId id="303" r:id="rId30"/>
    <p:sldId id="310" r:id="rId31"/>
    <p:sldId id="308" r:id="rId32"/>
    <p:sldId id="299" r:id="rId33"/>
    <p:sldId id="300" r:id="rId34"/>
  </p:sldIdLst>
  <p:sldSz cx="9144000" cy="6858000" type="screen4x3"/>
  <p:notesSz cx="7077075" cy="9363075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4176">
          <p15:clr>
            <a:srgbClr val="A4A3A4"/>
          </p15:clr>
        </p15:guide>
        <p15:guide id="3" orient="horz" pos="1008">
          <p15:clr>
            <a:srgbClr val="A4A3A4"/>
          </p15:clr>
        </p15:guide>
        <p15:guide id="4" pos="2880">
          <p15:clr>
            <a:srgbClr val="A4A3A4"/>
          </p15:clr>
        </p15:guide>
        <p15:guide id="5" pos="288">
          <p15:clr>
            <a:srgbClr val="A4A3A4"/>
          </p15:clr>
        </p15:guide>
        <p15:guide id="6" pos="547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49">
          <p15:clr>
            <a:srgbClr val="A4A3A4"/>
          </p15:clr>
        </p15:guide>
        <p15:guide id="2" pos="2229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achel DiMaggio" initials="RD" lastIdx="5" clrIdx="0">
    <p:extLst>
      <p:ext uri="{19B8F6BF-5375-455C-9EA6-DF929625EA0E}">
        <p15:presenceInfo xmlns:p15="http://schemas.microsoft.com/office/powerpoint/2012/main" userId="S::rachel.dimaggio@ascendlearning.com::fa08c6a1-9dd1-4f09-91c6-7302fc25c78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595"/>
    <p:restoredTop sz="94590"/>
  </p:normalViewPr>
  <p:slideViewPr>
    <p:cSldViewPr>
      <p:cViewPr>
        <p:scale>
          <a:sx n="100" d="100"/>
          <a:sy n="100" d="100"/>
        </p:scale>
        <p:origin x="1544" y="288"/>
      </p:cViewPr>
      <p:guideLst>
        <p:guide orient="horz" pos="2160"/>
        <p:guide orient="horz" pos="4176"/>
        <p:guide orient="horz" pos="1008"/>
        <p:guide pos="2880"/>
        <p:guide pos="288"/>
        <p:guide pos="547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112" d="100"/>
          <a:sy n="112" d="100"/>
        </p:scale>
        <p:origin x="-2080" y="-120"/>
      </p:cViewPr>
      <p:guideLst>
        <p:guide orient="horz" pos="2949"/>
        <p:guide pos="2229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FC24E0E-13E8-494E-A2C6-5EA447BACD5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67050" cy="4683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CA6FEC-7406-D440-867C-61A12DD6069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008438" y="0"/>
            <a:ext cx="3067050" cy="468313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0A354AFF-EE0C-3940-B6DF-ED8F8D1CE7F0}" type="datetimeFigureOut">
              <a:rPr lang="en-US"/>
              <a:pPr>
                <a:defRPr/>
              </a:pPr>
              <a:t>1/8/19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3422D7-6809-2E4C-BD3E-894894312E0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893175"/>
            <a:ext cx="3067050" cy="468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0DCF6A-73DD-3143-80A3-4E8DF0A99EA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008438" y="8893175"/>
            <a:ext cx="3067050" cy="468313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2E2D7A49-D0A3-0E4D-A2CA-24FAF2AB65C8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97780760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C92535E0-09C0-D54D-93E3-9F8BBA03DC38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67050" cy="468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936" tIns="46968" rIns="93936" bIns="46968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Times" pitchFamily="64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7F72A262-45A5-604F-AFE4-5233575B9566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4010025" y="0"/>
            <a:ext cx="3067050" cy="468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936" tIns="46968" rIns="93936" bIns="46968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" pitchFamily="64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4820" name="Rectangle 4">
            <a:extLst>
              <a:ext uri="{FF2B5EF4-FFF2-40B4-BE49-F238E27FC236}">
                <a16:creationId xmlns:a16="http://schemas.microsoft.com/office/drawing/2014/main" id="{BDECF540-A77E-3E44-A96F-4E898607C40B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96975" y="701675"/>
            <a:ext cx="4683125" cy="35115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9" name="Rectangle 5">
            <a:extLst>
              <a:ext uri="{FF2B5EF4-FFF2-40B4-BE49-F238E27FC236}">
                <a16:creationId xmlns:a16="http://schemas.microsoft.com/office/drawing/2014/main" id="{9A561CB3-C107-1A4A-9827-BAD03BCCB182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42975" y="4448175"/>
            <a:ext cx="5191125" cy="4213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936" tIns="46968" rIns="93936" bIns="4696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150" name="Rectangle 6">
            <a:extLst>
              <a:ext uri="{FF2B5EF4-FFF2-40B4-BE49-F238E27FC236}">
                <a16:creationId xmlns:a16="http://schemas.microsoft.com/office/drawing/2014/main" id="{5C02A5A4-40BA-144D-A06E-A08E2DAEE5D4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94763"/>
            <a:ext cx="3067050" cy="468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936" tIns="46968" rIns="93936" bIns="46968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Times" pitchFamily="64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151" name="Rectangle 7">
            <a:extLst>
              <a:ext uri="{FF2B5EF4-FFF2-40B4-BE49-F238E27FC236}">
                <a16:creationId xmlns:a16="http://schemas.microsoft.com/office/drawing/2014/main" id="{C8CBF63A-9259-464E-9574-C140B011B6A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10025" y="8894763"/>
            <a:ext cx="3067050" cy="468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936" tIns="46968" rIns="93936" bIns="46968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" pitchFamily="2" charset="0"/>
              </a:defRPr>
            </a:lvl1pPr>
          </a:lstStyle>
          <a:p>
            <a:fld id="{EE8F94E5-18CB-F942-8C6F-82ECBBC452CE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9153217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64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64" charset="0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64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64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64" charset="0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7">
            <a:extLst>
              <a:ext uri="{FF2B5EF4-FFF2-40B4-BE49-F238E27FC236}">
                <a16:creationId xmlns:a16="http://schemas.microsoft.com/office/drawing/2014/main" id="{8AF89B8A-154F-D440-9136-7A2B2E0C63B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94967D0-CFFD-4B45-BC8F-EBD25748E849}" type="slidenum">
              <a:rPr lang="en-US" altLang="en-US" sz="1200">
                <a:latin typeface="Times" pitchFamily="2" charset="0"/>
              </a:rPr>
              <a:pPr/>
              <a:t>1</a:t>
            </a:fld>
            <a:endParaRPr lang="en-US" altLang="en-US" sz="1200" dirty="0">
              <a:latin typeface="Times" pitchFamily="2" charset="0"/>
            </a:endParaRPr>
          </a:p>
        </p:txBody>
      </p:sp>
      <p:sp>
        <p:nvSpPr>
          <p:cNvPr id="35843" name="Rectangle 2">
            <a:extLst>
              <a:ext uri="{FF2B5EF4-FFF2-40B4-BE49-F238E27FC236}">
                <a16:creationId xmlns:a16="http://schemas.microsoft.com/office/drawing/2014/main" id="{565B990D-A6E2-854E-A97C-03E4B58E48F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4" name="Rectangle 3">
            <a:extLst>
              <a:ext uri="{FF2B5EF4-FFF2-40B4-BE49-F238E27FC236}">
                <a16:creationId xmlns:a16="http://schemas.microsoft.com/office/drawing/2014/main" id="{37BDB9DB-ABA0-8B47-A598-229F21DC22E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" pitchFamily="2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907022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>
            <a:extLst>
              <a:ext uri="{FF2B5EF4-FFF2-40B4-BE49-F238E27FC236}">
                <a16:creationId xmlns:a16="http://schemas.microsoft.com/office/drawing/2014/main" id="{FD8F58C1-C92A-7344-B6B0-39B327888FC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3C4E7180-478A-C740-A2EC-B15371AF633A}" type="slidenum">
              <a:rPr lang="en-US" altLang="en-US" sz="1200">
                <a:latin typeface="Times" pitchFamily="2" charset="0"/>
              </a:rPr>
              <a:pPr/>
              <a:t>10</a:t>
            </a:fld>
            <a:endParaRPr lang="en-US" altLang="en-US" sz="1200" dirty="0">
              <a:latin typeface="Times" pitchFamily="2" charset="0"/>
            </a:endParaRPr>
          </a:p>
        </p:txBody>
      </p:sp>
      <p:sp>
        <p:nvSpPr>
          <p:cNvPr id="45059" name="Rectangle 2">
            <a:extLst>
              <a:ext uri="{FF2B5EF4-FFF2-40B4-BE49-F238E27FC236}">
                <a16:creationId xmlns:a16="http://schemas.microsoft.com/office/drawing/2014/main" id="{0B971A8C-A296-3A4B-82F5-0F2C8F27D8E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60" name="Rectangle 3">
            <a:extLst>
              <a:ext uri="{FF2B5EF4-FFF2-40B4-BE49-F238E27FC236}">
                <a16:creationId xmlns:a16="http://schemas.microsoft.com/office/drawing/2014/main" id="{1BA44C6D-F80A-A34D-90FF-4C499339CE7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" pitchFamily="2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542617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>
            <a:extLst>
              <a:ext uri="{FF2B5EF4-FFF2-40B4-BE49-F238E27FC236}">
                <a16:creationId xmlns:a16="http://schemas.microsoft.com/office/drawing/2014/main" id="{A5F4E083-CFB1-BD43-A872-E79F94AB6BF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F02FDA42-55A2-0E41-A144-6E08BF1E698E}" type="slidenum">
              <a:rPr lang="en-US" altLang="en-US" sz="1200">
                <a:latin typeface="Times" pitchFamily="2" charset="0"/>
              </a:rPr>
              <a:pPr/>
              <a:t>11</a:t>
            </a:fld>
            <a:endParaRPr lang="en-US" altLang="en-US" sz="1200" dirty="0">
              <a:latin typeface="Times" pitchFamily="2" charset="0"/>
            </a:endParaRPr>
          </a:p>
        </p:txBody>
      </p:sp>
      <p:sp>
        <p:nvSpPr>
          <p:cNvPr id="46083" name="Rectangle 2">
            <a:extLst>
              <a:ext uri="{FF2B5EF4-FFF2-40B4-BE49-F238E27FC236}">
                <a16:creationId xmlns:a16="http://schemas.microsoft.com/office/drawing/2014/main" id="{33CFE5BD-AB8E-E641-B8CA-19FCB7648A6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4" name="Rectangle 3">
            <a:extLst>
              <a:ext uri="{FF2B5EF4-FFF2-40B4-BE49-F238E27FC236}">
                <a16:creationId xmlns:a16="http://schemas.microsoft.com/office/drawing/2014/main" id="{A8B38A1C-7EF1-604A-998B-0409B1E5912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" pitchFamily="2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04748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>
            <a:extLst>
              <a:ext uri="{FF2B5EF4-FFF2-40B4-BE49-F238E27FC236}">
                <a16:creationId xmlns:a16="http://schemas.microsoft.com/office/drawing/2014/main" id="{FA347A70-ACD7-8745-B29E-E8E43572526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865E147B-B35E-3140-861D-AED4B83A2C81}" type="slidenum">
              <a:rPr lang="en-US" altLang="en-US" sz="1200">
                <a:latin typeface="Times" pitchFamily="2" charset="0"/>
              </a:rPr>
              <a:pPr/>
              <a:t>12</a:t>
            </a:fld>
            <a:endParaRPr lang="en-US" altLang="en-US" sz="1200" dirty="0">
              <a:latin typeface="Times" pitchFamily="2" charset="0"/>
            </a:endParaRPr>
          </a:p>
        </p:txBody>
      </p:sp>
      <p:sp>
        <p:nvSpPr>
          <p:cNvPr id="47107" name="Rectangle 2">
            <a:extLst>
              <a:ext uri="{FF2B5EF4-FFF2-40B4-BE49-F238E27FC236}">
                <a16:creationId xmlns:a16="http://schemas.microsoft.com/office/drawing/2014/main" id="{75FEC536-2ABE-CC44-86AD-EB1D32692F0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8" name="Rectangle 3">
            <a:extLst>
              <a:ext uri="{FF2B5EF4-FFF2-40B4-BE49-F238E27FC236}">
                <a16:creationId xmlns:a16="http://schemas.microsoft.com/office/drawing/2014/main" id="{466D66BB-0EFC-5840-97CE-8AEF2070876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" pitchFamily="2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412320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>
            <a:extLst>
              <a:ext uri="{FF2B5EF4-FFF2-40B4-BE49-F238E27FC236}">
                <a16:creationId xmlns:a16="http://schemas.microsoft.com/office/drawing/2014/main" id="{9D6E3797-453B-5A42-9640-82287FD075F1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8131" name="Notes Placeholder 2">
            <a:extLst>
              <a:ext uri="{FF2B5EF4-FFF2-40B4-BE49-F238E27FC236}">
                <a16:creationId xmlns:a16="http://schemas.microsoft.com/office/drawing/2014/main" id="{B2E11EDE-7E00-504C-A14F-A74E74EFB7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" pitchFamily="2" charset="0"/>
              <a:ea typeface="ＭＳ Ｐゴシック" panose="020B0600070205080204" pitchFamily="34" charset="-128"/>
            </a:endParaRPr>
          </a:p>
        </p:txBody>
      </p:sp>
      <p:sp>
        <p:nvSpPr>
          <p:cNvPr id="48132" name="Slide Number Placeholder 3">
            <a:extLst>
              <a:ext uri="{FF2B5EF4-FFF2-40B4-BE49-F238E27FC236}">
                <a16:creationId xmlns:a16="http://schemas.microsoft.com/office/drawing/2014/main" id="{F5C1C861-D4F3-D343-B0AD-9B6278CF189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C08EB6E9-9343-2D41-9F04-6D2BA2841939}" type="slidenum">
              <a:rPr lang="en-US" altLang="en-US" sz="1200">
                <a:latin typeface="Times" pitchFamily="2" charset="0"/>
              </a:rPr>
              <a:pPr/>
              <a:t>13</a:t>
            </a:fld>
            <a:endParaRPr lang="en-US" altLang="en-US" sz="1200" dirty="0"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34050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>
            <a:extLst>
              <a:ext uri="{FF2B5EF4-FFF2-40B4-BE49-F238E27FC236}">
                <a16:creationId xmlns:a16="http://schemas.microsoft.com/office/drawing/2014/main" id="{9E2FEC10-FA5D-9D45-A043-747FE424FA3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C14DEF08-907C-BF42-8862-560F66AEC54A}" type="slidenum">
              <a:rPr lang="en-US" altLang="en-US" sz="1200">
                <a:latin typeface="Times" pitchFamily="2" charset="0"/>
              </a:rPr>
              <a:pPr/>
              <a:t>14</a:t>
            </a:fld>
            <a:endParaRPr lang="en-US" altLang="en-US" sz="1200" dirty="0">
              <a:latin typeface="Times" pitchFamily="2" charset="0"/>
            </a:endParaRPr>
          </a:p>
        </p:txBody>
      </p:sp>
      <p:sp>
        <p:nvSpPr>
          <p:cNvPr id="49155" name="Rectangle 2">
            <a:extLst>
              <a:ext uri="{FF2B5EF4-FFF2-40B4-BE49-F238E27FC236}">
                <a16:creationId xmlns:a16="http://schemas.microsoft.com/office/drawing/2014/main" id="{8EEFEEBF-CA72-814F-BD54-A5BA6DC214C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6" name="Rectangle 3">
            <a:extLst>
              <a:ext uri="{FF2B5EF4-FFF2-40B4-BE49-F238E27FC236}">
                <a16:creationId xmlns:a16="http://schemas.microsoft.com/office/drawing/2014/main" id="{C4C2FAE9-2178-C04F-A548-4B300C96FEF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" pitchFamily="2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593670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>
            <a:extLst>
              <a:ext uri="{FF2B5EF4-FFF2-40B4-BE49-F238E27FC236}">
                <a16:creationId xmlns:a16="http://schemas.microsoft.com/office/drawing/2014/main" id="{9E2FEC10-FA5D-9D45-A043-747FE424FA3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C14DEF08-907C-BF42-8862-560F66AEC54A}" type="slidenum">
              <a:rPr lang="en-US" altLang="en-US" sz="1200">
                <a:latin typeface="Times" pitchFamily="2" charset="0"/>
              </a:rPr>
              <a:pPr/>
              <a:t>15</a:t>
            </a:fld>
            <a:endParaRPr lang="en-US" altLang="en-US" sz="1200" dirty="0">
              <a:latin typeface="Times" pitchFamily="2" charset="0"/>
            </a:endParaRPr>
          </a:p>
        </p:txBody>
      </p:sp>
      <p:sp>
        <p:nvSpPr>
          <p:cNvPr id="49155" name="Rectangle 2">
            <a:extLst>
              <a:ext uri="{FF2B5EF4-FFF2-40B4-BE49-F238E27FC236}">
                <a16:creationId xmlns:a16="http://schemas.microsoft.com/office/drawing/2014/main" id="{8EEFEEBF-CA72-814F-BD54-A5BA6DC214C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6" name="Rectangle 3">
            <a:extLst>
              <a:ext uri="{FF2B5EF4-FFF2-40B4-BE49-F238E27FC236}">
                <a16:creationId xmlns:a16="http://schemas.microsoft.com/office/drawing/2014/main" id="{C4C2FAE9-2178-C04F-A548-4B300C96FEF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" pitchFamily="2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778373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>
            <a:extLst>
              <a:ext uri="{FF2B5EF4-FFF2-40B4-BE49-F238E27FC236}">
                <a16:creationId xmlns:a16="http://schemas.microsoft.com/office/drawing/2014/main" id="{F8D43367-E6AB-EE49-B72F-4D11906FDA8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7F48B82B-518E-B345-9473-C1A5C74D1BAA}" type="slidenum">
              <a:rPr lang="en-US" altLang="en-US" sz="1200">
                <a:latin typeface="Times" pitchFamily="2" charset="0"/>
              </a:rPr>
              <a:pPr/>
              <a:t>16</a:t>
            </a:fld>
            <a:endParaRPr lang="en-US" altLang="en-US" sz="1200" dirty="0">
              <a:latin typeface="Times" pitchFamily="2" charset="0"/>
            </a:endParaRPr>
          </a:p>
        </p:txBody>
      </p:sp>
      <p:sp>
        <p:nvSpPr>
          <p:cNvPr id="50179" name="Rectangle 2">
            <a:extLst>
              <a:ext uri="{FF2B5EF4-FFF2-40B4-BE49-F238E27FC236}">
                <a16:creationId xmlns:a16="http://schemas.microsoft.com/office/drawing/2014/main" id="{BE822350-1F02-1A43-9684-26C96A81AF0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80" name="Rectangle 3">
            <a:extLst>
              <a:ext uri="{FF2B5EF4-FFF2-40B4-BE49-F238E27FC236}">
                <a16:creationId xmlns:a16="http://schemas.microsoft.com/office/drawing/2014/main" id="{EAFDC8DD-3A20-404B-A728-08AAEEA14EB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" pitchFamily="2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1984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>
            <a:extLst>
              <a:ext uri="{FF2B5EF4-FFF2-40B4-BE49-F238E27FC236}">
                <a16:creationId xmlns:a16="http://schemas.microsoft.com/office/drawing/2014/main" id="{5E3E8775-7B77-DC47-92CF-10DEE417E47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8739A884-BEC9-AC40-9CD2-676B9B7A837C}" type="slidenum">
              <a:rPr lang="en-US" altLang="en-US" sz="1200">
                <a:latin typeface="Times" pitchFamily="2" charset="0"/>
              </a:rPr>
              <a:pPr/>
              <a:t>17</a:t>
            </a:fld>
            <a:endParaRPr lang="en-US" altLang="en-US" sz="1200" dirty="0">
              <a:latin typeface="Times" pitchFamily="2" charset="0"/>
            </a:endParaRPr>
          </a:p>
        </p:txBody>
      </p:sp>
      <p:sp>
        <p:nvSpPr>
          <p:cNvPr id="51203" name="Rectangle 2">
            <a:extLst>
              <a:ext uri="{FF2B5EF4-FFF2-40B4-BE49-F238E27FC236}">
                <a16:creationId xmlns:a16="http://schemas.microsoft.com/office/drawing/2014/main" id="{E0A055E7-808D-4F4D-9073-1080BC98EF6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4" name="Rectangle 3">
            <a:extLst>
              <a:ext uri="{FF2B5EF4-FFF2-40B4-BE49-F238E27FC236}">
                <a16:creationId xmlns:a16="http://schemas.microsoft.com/office/drawing/2014/main" id="{AD1C3A78-9E1E-9141-BFB6-2204253F4FC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" pitchFamily="2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035891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7">
            <a:extLst>
              <a:ext uri="{FF2B5EF4-FFF2-40B4-BE49-F238E27FC236}">
                <a16:creationId xmlns:a16="http://schemas.microsoft.com/office/drawing/2014/main" id="{71003ADF-C9EE-3B4F-9CB4-9E16AC85321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FC4AFDBE-909B-CB45-BEC7-C07B800AAD1A}" type="slidenum">
              <a:rPr lang="en-US" altLang="en-US" sz="1200">
                <a:latin typeface="Times" pitchFamily="2" charset="0"/>
              </a:rPr>
              <a:pPr/>
              <a:t>18</a:t>
            </a:fld>
            <a:endParaRPr lang="en-US" altLang="en-US" sz="1200" dirty="0">
              <a:latin typeface="Times" pitchFamily="2" charset="0"/>
            </a:endParaRPr>
          </a:p>
        </p:txBody>
      </p:sp>
      <p:sp>
        <p:nvSpPr>
          <p:cNvPr id="52227" name="Rectangle 2">
            <a:extLst>
              <a:ext uri="{FF2B5EF4-FFF2-40B4-BE49-F238E27FC236}">
                <a16:creationId xmlns:a16="http://schemas.microsoft.com/office/drawing/2014/main" id="{F779B59D-0A30-8A44-A916-051CD66B34D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8" name="Rectangle 3">
            <a:extLst>
              <a:ext uri="{FF2B5EF4-FFF2-40B4-BE49-F238E27FC236}">
                <a16:creationId xmlns:a16="http://schemas.microsoft.com/office/drawing/2014/main" id="{88DBCD3F-F29F-F644-9BA0-BC078389B32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" pitchFamily="2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883499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>
            <a:extLst>
              <a:ext uri="{FF2B5EF4-FFF2-40B4-BE49-F238E27FC236}">
                <a16:creationId xmlns:a16="http://schemas.microsoft.com/office/drawing/2014/main" id="{3E6D6216-9E6A-7547-855A-6F13246EE6E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4C1AC44E-AE22-0B48-8141-8DB99F05B9E1}" type="slidenum">
              <a:rPr lang="en-US" altLang="en-US" sz="1200">
                <a:latin typeface="Times" pitchFamily="2" charset="0"/>
              </a:rPr>
              <a:pPr/>
              <a:t>19</a:t>
            </a:fld>
            <a:endParaRPr lang="en-US" altLang="en-US" sz="1200" dirty="0">
              <a:latin typeface="Times" pitchFamily="2" charset="0"/>
            </a:endParaRPr>
          </a:p>
        </p:txBody>
      </p:sp>
      <p:sp>
        <p:nvSpPr>
          <p:cNvPr id="53251" name="Rectangle 2">
            <a:extLst>
              <a:ext uri="{FF2B5EF4-FFF2-40B4-BE49-F238E27FC236}">
                <a16:creationId xmlns:a16="http://schemas.microsoft.com/office/drawing/2014/main" id="{931B7FCB-BA63-D945-A769-69ED922159D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>
            <a:extLst>
              <a:ext uri="{FF2B5EF4-FFF2-40B4-BE49-F238E27FC236}">
                <a16:creationId xmlns:a16="http://schemas.microsoft.com/office/drawing/2014/main" id="{02ABA34C-69C0-574B-8412-A867CD655B2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" pitchFamily="2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755519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>
            <a:extLst>
              <a:ext uri="{FF2B5EF4-FFF2-40B4-BE49-F238E27FC236}">
                <a16:creationId xmlns:a16="http://schemas.microsoft.com/office/drawing/2014/main" id="{A32900AC-9CDD-C245-9C7A-836D1A33739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30FC9C9C-9089-5B4E-A5B1-2C55820479AB}" type="slidenum">
              <a:rPr lang="en-US" altLang="en-US" sz="1200">
                <a:latin typeface="Times" pitchFamily="2" charset="0"/>
              </a:rPr>
              <a:pPr/>
              <a:t>2</a:t>
            </a:fld>
            <a:endParaRPr lang="en-US" altLang="en-US" sz="1200" dirty="0">
              <a:latin typeface="Times" pitchFamily="2" charset="0"/>
            </a:endParaRPr>
          </a:p>
        </p:txBody>
      </p:sp>
      <p:sp>
        <p:nvSpPr>
          <p:cNvPr id="36867" name="Rectangle 2">
            <a:extLst>
              <a:ext uri="{FF2B5EF4-FFF2-40B4-BE49-F238E27FC236}">
                <a16:creationId xmlns:a16="http://schemas.microsoft.com/office/drawing/2014/main" id="{9D9EEBA1-29EC-E043-8CCD-6B8EB42246A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8" name="Rectangle 3">
            <a:extLst>
              <a:ext uri="{FF2B5EF4-FFF2-40B4-BE49-F238E27FC236}">
                <a16:creationId xmlns:a16="http://schemas.microsoft.com/office/drawing/2014/main" id="{C1C643C2-B68D-6F41-B160-049CEBF0D04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" pitchFamily="2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058875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>
            <a:extLst>
              <a:ext uri="{FF2B5EF4-FFF2-40B4-BE49-F238E27FC236}">
                <a16:creationId xmlns:a16="http://schemas.microsoft.com/office/drawing/2014/main" id="{61BE9D4C-A5FA-8247-9131-9B77A481748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13EB32B3-7C2F-B84B-8F6F-11497F3BE940}" type="slidenum">
              <a:rPr lang="en-US" altLang="en-US" sz="1200">
                <a:latin typeface="Times" pitchFamily="2" charset="0"/>
              </a:rPr>
              <a:pPr/>
              <a:t>20</a:t>
            </a:fld>
            <a:endParaRPr lang="en-US" altLang="en-US" sz="1200" dirty="0">
              <a:latin typeface="Times" pitchFamily="2" charset="0"/>
            </a:endParaRPr>
          </a:p>
        </p:txBody>
      </p:sp>
      <p:sp>
        <p:nvSpPr>
          <p:cNvPr id="54275" name="Rectangle 2">
            <a:extLst>
              <a:ext uri="{FF2B5EF4-FFF2-40B4-BE49-F238E27FC236}">
                <a16:creationId xmlns:a16="http://schemas.microsoft.com/office/drawing/2014/main" id="{4F335CAC-3FA8-B644-BE50-20D09D45B92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6" name="Rectangle 3">
            <a:extLst>
              <a:ext uri="{FF2B5EF4-FFF2-40B4-BE49-F238E27FC236}">
                <a16:creationId xmlns:a16="http://schemas.microsoft.com/office/drawing/2014/main" id="{3EF92A5D-7994-1641-AC23-0EB687A0769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" pitchFamily="2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1052935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>
            <a:extLst>
              <a:ext uri="{FF2B5EF4-FFF2-40B4-BE49-F238E27FC236}">
                <a16:creationId xmlns:a16="http://schemas.microsoft.com/office/drawing/2014/main" id="{449A90F8-7A3E-FD42-9A0D-870E4DBD127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C01FF007-5A9D-F746-8A3C-7456F6A2FF59}" type="slidenum">
              <a:rPr lang="en-US" altLang="en-US" sz="1200">
                <a:latin typeface="Times" pitchFamily="2" charset="0"/>
              </a:rPr>
              <a:pPr/>
              <a:t>21</a:t>
            </a:fld>
            <a:endParaRPr lang="en-US" altLang="en-US" sz="1200" dirty="0">
              <a:latin typeface="Times" pitchFamily="2" charset="0"/>
            </a:endParaRPr>
          </a:p>
        </p:txBody>
      </p:sp>
      <p:sp>
        <p:nvSpPr>
          <p:cNvPr id="55299" name="Rectangle 2">
            <a:extLst>
              <a:ext uri="{FF2B5EF4-FFF2-40B4-BE49-F238E27FC236}">
                <a16:creationId xmlns:a16="http://schemas.microsoft.com/office/drawing/2014/main" id="{9A739E9F-9DC6-9C40-A16A-06F84DA5829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0" name="Rectangle 3">
            <a:extLst>
              <a:ext uri="{FF2B5EF4-FFF2-40B4-BE49-F238E27FC236}">
                <a16:creationId xmlns:a16="http://schemas.microsoft.com/office/drawing/2014/main" id="{998A3AD3-CC5A-AE4E-BA63-44F63C8BCDA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" pitchFamily="2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0279115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>
            <a:extLst>
              <a:ext uri="{FF2B5EF4-FFF2-40B4-BE49-F238E27FC236}">
                <a16:creationId xmlns:a16="http://schemas.microsoft.com/office/drawing/2014/main" id="{FA4E57E0-020E-3149-9E37-C15BCC91548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50F7479E-1F1F-D64B-A43A-FD54824B97A8}" type="slidenum">
              <a:rPr lang="en-US" altLang="en-US" sz="1200">
                <a:latin typeface="Times" pitchFamily="2" charset="0"/>
              </a:rPr>
              <a:pPr/>
              <a:t>22</a:t>
            </a:fld>
            <a:endParaRPr lang="en-US" altLang="en-US" sz="1200" dirty="0">
              <a:latin typeface="Times" pitchFamily="2" charset="0"/>
            </a:endParaRPr>
          </a:p>
        </p:txBody>
      </p:sp>
      <p:sp>
        <p:nvSpPr>
          <p:cNvPr id="56323" name="Rectangle 2">
            <a:extLst>
              <a:ext uri="{FF2B5EF4-FFF2-40B4-BE49-F238E27FC236}">
                <a16:creationId xmlns:a16="http://schemas.microsoft.com/office/drawing/2014/main" id="{EBA2BA85-96E2-F84D-B28D-348D3BBBFB5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4" name="Rectangle 3">
            <a:extLst>
              <a:ext uri="{FF2B5EF4-FFF2-40B4-BE49-F238E27FC236}">
                <a16:creationId xmlns:a16="http://schemas.microsoft.com/office/drawing/2014/main" id="{FF1D2262-0708-D94D-8609-D146BCDB698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" pitchFamily="2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2415398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>
            <a:extLst>
              <a:ext uri="{FF2B5EF4-FFF2-40B4-BE49-F238E27FC236}">
                <a16:creationId xmlns:a16="http://schemas.microsoft.com/office/drawing/2014/main" id="{69414402-1625-0949-B255-84C4C21321D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236BDE46-0EDF-D148-911A-2CACA8E28E08}" type="slidenum">
              <a:rPr lang="en-US" altLang="en-US" sz="1200">
                <a:latin typeface="Times" pitchFamily="2" charset="0"/>
              </a:rPr>
              <a:pPr/>
              <a:t>23</a:t>
            </a:fld>
            <a:endParaRPr lang="en-US" altLang="en-US" sz="1200" dirty="0">
              <a:latin typeface="Times" pitchFamily="2" charset="0"/>
            </a:endParaRPr>
          </a:p>
        </p:txBody>
      </p:sp>
      <p:sp>
        <p:nvSpPr>
          <p:cNvPr id="57347" name="Rectangle 2">
            <a:extLst>
              <a:ext uri="{FF2B5EF4-FFF2-40B4-BE49-F238E27FC236}">
                <a16:creationId xmlns:a16="http://schemas.microsoft.com/office/drawing/2014/main" id="{069A56FB-49F2-FB42-8835-D920C8D7F07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8" name="Rectangle 3">
            <a:extLst>
              <a:ext uri="{FF2B5EF4-FFF2-40B4-BE49-F238E27FC236}">
                <a16:creationId xmlns:a16="http://schemas.microsoft.com/office/drawing/2014/main" id="{48BF7EFA-7975-D145-A7BF-247D291B457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" pitchFamily="2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2400747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>
            <a:extLst>
              <a:ext uri="{FF2B5EF4-FFF2-40B4-BE49-F238E27FC236}">
                <a16:creationId xmlns:a16="http://schemas.microsoft.com/office/drawing/2014/main" id="{470F0A5C-1B90-B140-BBF6-47AE5459012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EB2DEE6E-8CA3-434D-8672-A4C138E02540}" type="slidenum">
              <a:rPr lang="en-US" altLang="en-US" sz="1200">
                <a:latin typeface="Times" pitchFamily="2" charset="0"/>
              </a:rPr>
              <a:pPr/>
              <a:t>24</a:t>
            </a:fld>
            <a:endParaRPr lang="en-US" altLang="en-US" sz="1200" dirty="0">
              <a:latin typeface="Times" pitchFamily="2" charset="0"/>
            </a:endParaRPr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E0D72F75-B3D6-694A-B88B-91A702D9CF3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2" name="Rectangle 3">
            <a:extLst>
              <a:ext uri="{FF2B5EF4-FFF2-40B4-BE49-F238E27FC236}">
                <a16:creationId xmlns:a16="http://schemas.microsoft.com/office/drawing/2014/main" id="{1F1C95A4-5875-8541-A265-9BDC3D72A98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" pitchFamily="2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3645483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>
            <a:extLst>
              <a:ext uri="{FF2B5EF4-FFF2-40B4-BE49-F238E27FC236}">
                <a16:creationId xmlns:a16="http://schemas.microsoft.com/office/drawing/2014/main" id="{E3EEE190-A638-E14B-9AD6-F5B1FDC2AB2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83DA3BFC-3B7A-F848-A40B-0484B971A2ED}" type="slidenum">
              <a:rPr lang="en-US" altLang="en-US" sz="1200">
                <a:latin typeface="Times" pitchFamily="2" charset="0"/>
              </a:rPr>
              <a:pPr/>
              <a:t>25</a:t>
            </a:fld>
            <a:endParaRPr lang="en-US" altLang="en-US" sz="1200" dirty="0">
              <a:latin typeface="Times" pitchFamily="2" charset="0"/>
            </a:endParaRPr>
          </a:p>
        </p:txBody>
      </p:sp>
      <p:sp>
        <p:nvSpPr>
          <p:cNvPr id="59395" name="Rectangle 2">
            <a:extLst>
              <a:ext uri="{FF2B5EF4-FFF2-40B4-BE49-F238E27FC236}">
                <a16:creationId xmlns:a16="http://schemas.microsoft.com/office/drawing/2014/main" id="{4FB8D775-912B-7146-8084-9FF3AEA71B9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>
            <a:extLst>
              <a:ext uri="{FF2B5EF4-FFF2-40B4-BE49-F238E27FC236}">
                <a16:creationId xmlns:a16="http://schemas.microsoft.com/office/drawing/2014/main" id="{57C3AE47-6C1B-AB44-B5AF-89F0921C788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" pitchFamily="2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7570508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7">
            <a:extLst>
              <a:ext uri="{FF2B5EF4-FFF2-40B4-BE49-F238E27FC236}">
                <a16:creationId xmlns:a16="http://schemas.microsoft.com/office/drawing/2014/main" id="{2B254A89-E1AD-6F45-A088-74E944CD1EB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70573782-6107-7044-92D8-0D26B247816A}" type="slidenum">
              <a:rPr lang="en-US" altLang="en-US" sz="1200">
                <a:latin typeface="Times" pitchFamily="2" charset="0"/>
              </a:rPr>
              <a:pPr/>
              <a:t>26</a:t>
            </a:fld>
            <a:endParaRPr lang="en-US" altLang="en-US" sz="1200" dirty="0">
              <a:latin typeface="Times" pitchFamily="2" charset="0"/>
            </a:endParaRPr>
          </a:p>
        </p:txBody>
      </p:sp>
      <p:sp>
        <p:nvSpPr>
          <p:cNvPr id="60419" name="Rectangle 2">
            <a:extLst>
              <a:ext uri="{FF2B5EF4-FFF2-40B4-BE49-F238E27FC236}">
                <a16:creationId xmlns:a16="http://schemas.microsoft.com/office/drawing/2014/main" id="{377F30E0-9C63-B943-BE8F-C84CA82C4F7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20" name="Rectangle 3">
            <a:extLst>
              <a:ext uri="{FF2B5EF4-FFF2-40B4-BE49-F238E27FC236}">
                <a16:creationId xmlns:a16="http://schemas.microsoft.com/office/drawing/2014/main" id="{ECFDD703-F94C-234C-A3FA-416B58F83AD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" pitchFamily="2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8642307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7">
            <a:extLst>
              <a:ext uri="{FF2B5EF4-FFF2-40B4-BE49-F238E27FC236}">
                <a16:creationId xmlns:a16="http://schemas.microsoft.com/office/drawing/2014/main" id="{BA8062C5-3D55-1D4E-A9FC-4E95DD4351C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7E4DE1A7-E85A-6D4C-BDDF-5AEE50B63396}" type="slidenum">
              <a:rPr lang="en-US" altLang="en-US" sz="1200">
                <a:latin typeface="Times" pitchFamily="2" charset="0"/>
              </a:rPr>
              <a:pPr/>
              <a:t>27</a:t>
            </a:fld>
            <a:endParaRPr lang="en-US" altLang="en-US" sz="1200" dirty="0">
              <a:latin typeface="Times" pitchFamily="2" charset="0"/>
            </a:endParaRPr>
          </a:p>
        </p:txBody>
      </p:sp>
      <p:sp>
        <p:nvSpPr>
          <p:cNvPr id="61443" name="Rectangle 2">
            <a:extLst>
              <a:ext uri="{FF2B5EF4-FFF2-40B4-BE49-F238E27FC236}">
                <a16:creationId xmlns:a16="http://schemas.microsoft.com/office/drawing/2014/main" id="{809468F0-4A1C-D04B-89F1-B08A3FC0608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4" name="Rectangle 3">
            <a:extLst>
              <a:ext uri="{FF2B5EF4-FFF2-40B4-BE49-F238E27FC236}">
                <a16:creationId xmlns:a16="http://schemas.microsoft.com/office/drawing/2014/main" id="{B2CEF91E-9D88-AD47-9E8F-35DD4769375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" pitchFamily="2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3446212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>
            <a:extLst>
              <a:ext uri="{FF2B5EF4-FFF2-40B4-BE49-F238E27FC236}">
                <a16:creationId xmlns:a16="http://schemas.microsoft.com/office/drawing/2014/main" id="{98D01929-5ACC-A649-8EFF-646DE694009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DB1830E0-19ED-C744-A2C2-A9F59A298483}" type="slidenum">
              <a:rPr lang="en-US" altLang="en-US" sz="1200">
                <a:latin typeface="Times" pitchFamily="2" charset="0"/>
              </a:rPr>
              <a:pPr/>
              <a:t>28</a:t>
            </a:fld>
            <a:endParaRPr lang="en-US" altLang="en-US" sz="1200" dirty="0">
              <a:latin typeface="Times" pitchFamily="2" charset="0"/>
            </a:endParaRPr>
          </a:p>
        </p:txBody>
      </p:sp>
      <p:sp>
        <p:nvSpPr>
          <p:cNvPr id="62467" name="Rectangle 2">
            <a:extLst>
              <a:ext uri="{FF2B5EF4-FFF2-40B4-BE49-F238E27FC236}">
                <a16:creationId xmlns:a16="http://schemas.microsoft.com/office/drawing/2014/main" id="{EE573BA8-D625-B245-9D94-246F24CCC75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8" name="Rectangle 3">
            <a:extLst>
              <a:ext uri="{FF2B5EF4-FFF2-40B4-BE49-F238E27FC236}">
                <a16:creationId xmlns:a16="http://schemas.microsoft.com/office/drawing/2014/main" id="{ACD8A831-D6FB-ED49-A85E-0154C7718EC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" pitchFamily="2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9872821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Slide Image Placeholder 1">
            <a:extLst>
              <a:ext uri="{FF2B5EF4-FFF2-40B4-BE49-F238E27FC236}">
                <a16:creationId xmlns:a16="http://schemas.microsoft.com/office/drawing/2014/main" id="{8FC2E09F-4D35-C247-A1E2-124FDEE18890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3491" name="Notes Placeholder 2">
            <a:extLst>
              <a:ext uri="{FF2B5EF4-FFF2-40B4-BE49-F238E27FC236}">
                <a16:creationId xmlns:a16="http://schemas.microsoft.com/office/drawing/2014/main" id="{616ED89A-0106-9241-9942-C4E92906E1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" pitchFamily="2" charset="0"/>
              <a:ea typeface="ＭＳ Ｐゴシック" panose="020B0600070205080204" pitchFamily="34" charset="-128"/>
            </a:endParaRPr>
          </a:p>
        </p:txBody>
      </p:sp>
      <p:sp>
        <p:nvSpPr>
          <p:cNvPr id="63492" name="Slide Number Placeholder 3">
            <a:extLst>
              <a:ext uri="{FF2B5EF4-FFF2-40B4-BE49-F238E27FC236}">
                <a16:creationId xmlns:a16="http://schemas.microsoft.com/office/drawing/2014/main" id="{42A3D0E3-2FD8-294D-B9E3-9B12E6DA4F1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EFDC1CA7-99A7-434F-93E4-DE60A8423F6B}" type="slidenum">
              <a:rPr lang="en-US" altLang="en-US" sz="1200">
                <a:solidFill>
                  <a:srgbClr val="000000"/>
                </a:solidFill>
                <a:latin typeface="Times" pitchFamily="2" charset="0"/>
              </a:rPr>
              <a:pPr/>
              <a:t>29</a:t>
            </a:fld>
            <a:endParaRPr lang="en-US" altLang="en-US" sz="1200" dirty="0">
              <a:solidFill>
                <a:srgbClr val="000000"/>
              </a:solidFill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94190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7">
            <a:extLst>
              <a:ext uri="{FF2B5EF4-FFF2-40B4-BE49-F238E27FC236}">
                <a16:creationId xmlns:a16="http://schemas.microsoft.com/office/drawing/2014/main" id="{2EC3FD0E-72BE-AB46-871A-43A1511ED7A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2843DB4F-E00B-6544-8B18-EEFE671DA7CC}" type="slidenum">
              <a:rPr lang="en-US" altLang="en-US" sz="1200">
                <a:latin typeface="Times" pitchFamily="2" charset="0"/>
              </a:rPr>
              <a:pPr/>
              <a:t>3</a:t>
            </a:fld>
            <a:endParaRPr lang="en-US" altLang="en-US" sz="1200" dirty="0">
              <a:latin typeface="Times" pitchFamily="2" charset="0"/>
            </a:endParaRPr>
          </a:p>
        </p:txBody>
      </p:sp>
      <p:sp>
        <p:nvSpPr>
          <p:cNvPr id="37891" name="Rectangle 2">
            <a:extLst>
              <a:ext uri="{FF2B5EF4-FFF2-40B4-BE49-F238E27FC236}">
                <a16:creationId xmlns:a16="http://schemas.microsoft.com/office/drawing/2014/main" id="{D681EF30-C6DE-0B43-94A6-A04F941720C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92" name="Rectangle 3">
            <a:extLst>
              <a:ext uri="{FF2B5EF4-FFF2-40B4-BE49-F238E27FC236}">
                <a16:creationId xmlns:a16="http://schemas.microsoft.com/office/drawing/2014/main" id="{88C29408-DDF0-4143-8A1F-C4F5E198B70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" pitchFamily="2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1323172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Slide Image Placeholder 1">
            <a:extLst>
              <a:ext uri="{FF2B5EF4-FFF2-40B4-BE49-F238E27FC236}">
                <a16:creationId xmlns:a16="http://schemas.microsoft.com/office/drawing/2014/main" id="{8FC2E09F-4D35-C247-A1E2-124FDEE18890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3491" name="Notes Placeholder 2">
            <a:extLst>
              <a:ext uri="{FF2B5EF4-FFF2-40B4-BE49-F238E27FC236}">
                <a16:creationId xmlns:a16="http://schemas.microsoft.com/office/drawing/2014/main" id="{616ED89A-0106-9241-9942-C4E92906E1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" pitchFamily="2" charset="0"/>
              <a:ea typeface="ＭＳ Ｐゴシック" panose="020B0600070205080204" pitchFamily="34" charset="-128"/>
            </a:endParaRPr>
          </a:p>
        </p:txBody>
      </p:sp>
      <p:sp>
        <p:nvSpPr>
          <p:cNvPr id="63492" name="Slide Number Placeholder 3">
            <a:extLst>
              <a:ext uri="{FF2B5EF4-FFF2-40B4-BE49-F238E27FC236}">
                <a16:creationId xmlns:a16="http://schemas.microsoft.com/office/drawing/2014/main" id="{42A3D0E3-2FD8-294D-B9E3-9B12E6DA4F1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EFDC1CA7-99A7-434F-93E4-DE60A8423F6B}" type="slidenum">
              <a:rPr lang="en-US" altLang="en-US" sz="1200">
                <a:solidFill>
                  <a:srgbClr val="000000"/>
                </a:solidFill>
                <a:latin typeface="Times" pitchFamily="2" charset="0"/>
              </a:rPr>
              <a:pPr/>
              <a:t>30</a:t>
            </a:fld>
            <a:endParaRPr lang="en-US" altLang="en-US" sz="1200" dirty="0">
              <a:solidFill>
                <a:srgbClr val="000000"/>
              </a:solidFill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354188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Slide Image Placeholder 1">
            <a:extLst>
              <a:ext uri="{FF2B5EF4-FFF2-40B4-BE49-F238E27FC236}">
                <a16:creationId xmlns:a16="http://schemas.microsoft.com/office/drawing/2014/main" id="{169FA185-0CB6-FE4B-AA2B-5BA7762E4E6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4515" name="Notes Placeholder 2">
            <a:extLst>
              <a:ext uri="{FF2B5EF4-FFF2-40B4-BE49-F238E27FC236}">
                <a16:creationId xmlns:a16="http://schemas.microsoft.com/office/drawing/2014/main" id="{3EC4AA15-FAFD-F048-B11F-2F3DB390F9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" pitchFamily="2" charset="0"/>
              <a:ea typeface="ＭＳ Ｐゴシック" panose="020B0600070205080204" pitchFamily="34" charset="-128"/>
            </a:endParaRPr>
          </a:p>
        </p:txBody>
      </p:sp>
      <p:sp>
        <p:nvSpPr>
          <p:cNvPr id="64516" name="Slide Number Placeholder 3">
            <a:extLst>
              <a:ext uri="{FF2B5EF4-FFF2-40B4-BE49-F238E27FC236}">
                <a16:creationId xmlns:a16="http://schemas.microsoft.com/office/drawing/2014/main" id="{354BFB20-0D70-E04A-8F5A-1BEC7916E3E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7270F3CC-BA31-B446-A18C-FC76577E9374}" type="slidenum">
              <a:rPr lang="en-US" altLang="en-US" sz="1200">
                <a:latin typeface="Times" pitchFamily="2" charset="0"/>
              </a:rPr>
              <a:pPr/>
              <a:t>31</a:t>
            </a:fld>
            <a:endParaRPr lang="en-US" altLang="en-US" sz="1200" dirty="0"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568102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Slide Image Placeholder 1">
            <a:extLst>
              <a:ext uri="{FF2B5EF4-FFF2-40B4-BE49-F238E27FC236}">
                <a16:creationId xmlns:a16="http://schemas.microsoft.com/office/drawing/2014/main" id="{699B0F7E-FFE1-F648-AE01-5BF53294675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5539" name="Notes Placeholder 2">
            <a:extLst>
              <a:ext uri="{FF2B5EF4-FFF2-40B4-BE49-F238E27FC236}">
                <a16:creationId xmlns:a16="http://schemas.microsoft.com/office/drawing/2014/main" id="{480446A4-15ED-BB45-B5A2-A1B5FC592F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" pitchFamily="2" charset="0"/>
              <a:ea typeface="ＭＳ Ｐゴシック" panose="020B0600070205080204" pitchFamily="34" charset="-128"/>
            </a:endParaRPr>
          </a:p>
        </p:txBody>
      </p:sp>
      <p:sp>
        <p:nvSpPr>
          <p:cNvPr id="65540" name="Slide Number Placeholder 3">
            <a:extLst>
              <a:ext uri="{FF2B5EF4-FFF2-40B4-BE49-F238E27FC236}">
                <a16:creationId xmlns:a16="http://schemas.microsoft.com/office/drawing/2014/main" id="{BC4CB295-793F-1946-B7D3-3A7F5DC702B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D28DB783-E543-764F-B321-252D7A842351}" type="slidenum">
              <a:rPr lang="en-US" altLang="en-US" sz="1200">
                <a:latin typeface="Times" pitchFamily="2" charset="0"/>
              </a:rPr>
              <a:pPr/>
              <a:t>32</a:t>
            </a:fld>
            <a:endParaRPr lang="en-US" altLang="en-US" sz="1200" dirty="0"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386339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Slide Image Placeholder 1">
            <a:extLst>
              <a:ext uri="{FF2B5EF4-FFF2-40B4-BE49-F238E27FC236}">
                <a16:creationId xmlns:a16="http://schemas.microsoft.com/office/drawing/2014/main" id="{7AA03B2B-E3F1-3F42-9893-D3AAEFEC7DDE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6563" name="Notes Placeholder 2">
            <a:extLst>
              <a:ext uri="{FF2B5EF4-FFF2-40B4-BE49-F238E27FC236}">
                <a16:creationId xmlns:a16="http://schemas.microsoft.com/office/drawing/2014/main" id="{5391CA9B-FA9C-474E-96B3-37D67DED48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" pitchFamily="2" charset="0"/>
              <a:ea typeface="ＭＳ Ｐゴシック" panose="020B0600070205080204" pitchFamily="34" charset="-128"/>
            </a:endParaRPr>
          </a:p>
        </p:txBody>
      </p:sp>
      <p:sp>
        <p:nvSpPr>
          <p:cNvPr id="66564" name="Slide Number Placeholder 3">
            <a:extLst>
              <a:ext uri="{FF2B5EF4-FFF2-40B4-BE49-F238E27FC236}">
                <a16:creationId xmlns:a16="http://schemas.microsoft.com/office/drawing/2014/main" id="{6F830C42-F1A8-9340-9F69-5FB57F2F5AF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B9EE79D5-D35A-2B45-91F7-159534381BB8}" type="slidenum">
              <a:rPr lang="en-US" altLang="en-US" sz="1200">
                <a:latin typeface="Times" pitchFamily="2" charset="0"/>
              </a:rPr>
              <a:pPr/>
              <a:t>33</a:t>
            </a:fld>
            <a:endParaRPr lang="en-US" altLang="en-US" sz="1200" dirty="0"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03252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>
            <a:extLst>
              <a:ext uri="{FF2B5EF4-FFF2-40B4-BE49-F238E27FC236}">
                <a16:creationId xmlns:a16="http://schemas.microsoft.com/office/drawing/2014/main" id="{B023EC0E-D23A-7747-868F-FDC32CF217D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A92609F5-A9CD-1245-90CA-430E554A733C}" type="slidenum">
              <a:rPr lang="en-US" altLang="en-US" sz="1200">
                <a:latin typeface="Times" pitchFamily="2" charset="0"/>
              </a:rPr>
              <a:pPr/>
              <a:t>4</a:t>
            </a:fld>
            <a:endParaRPr lang="en-US" altLang="en-US" sz="1200" dirty="0">
              <a:latin typeface="Times" pitchFamily="2" charset="0"/>
            </a:endParaRPr>
          </a:p>
        </p:txBody>
      </p:sp>
      <p:sp>
        <p:nvSpPr>
          <p:cNvPr id="38915" name="Rectangle 2">
            <a:extLst>
              <a:ext uri="{FF2B5EF4-FFF2-40B4-BE49-F238E27FC236}">
                <a16:creationId xmlns:a16="http://schemas.microsoft.com/office/drawing/2014/main" id="{99DE882C-EE9E-A647-8849-EA55BB4D242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6" name="Rectangle 3">
            <a:extLst>
              <a:ext uri="{FF2B5EF4-FFF2-40B4-BE49-F238E27FC236}">
                <a16:creationId xmlns:a16="http://schemas.microsoft.com/office/drawing/2014/main" id="{16527D35-CEAF-D341-A995-B9FBB93A63D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" pitchFamily="2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161353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>
            <a:extLst>
              <a:ext uri="{FF2B5EF4-FFF2-40B4-BE49-F238E27FC236}">
                <a16:creationId xmlns:a16="http://schemas.microsoft.com/office/drawing/2014/main" id="{A0032846-A2CB-814F-969B-7733E203004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7F58DB3-8C77-3048-978E-17B351E06050}" type="slidenum">
              <a:rPr lang="en-US" altLang="en-US" sz="1200">
                <a:latin typeface="Times" pitchFamily="2" charset="0"/>
              </a:rPr>
              <a:pPr/>
              <a:t>5</a:t>
            </a:fld>
            <a:endParaRPr lang="en-US" altLang="en-US" sz="1200" dirty="0">
              <a:latin typeface="Times" pitchFamily="2" charset="0"/>
            </a:endParaRPr>
          </a:p>
        </p:txBody>
      </p:sp>
      <p:sp>
        <p:nvSpPr>
          <p:cNvPr id="39939" name="Rectangle 2">
            <a:extLst>
              <a:ext uri="{FF2B5EF4-FFF2-40B4-BE49-F238E27FC236}">
                <a16:creationId xmlns:a16="http://schemas.microsoft.com/office/drawing/2014/main" id="{42ABB7E0-A234-684B-BDA4-5F0E050E455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40" name="Rectangle 3">
            <a:extLst>
              <a:ext uri="{FF2B5EF4-FFF2-40B4-BE49-F238E27FC236}">
                <a16:creationId xmlns:a16="http://schemas.microsoft.com/office/drawing/2014/main" id="{D4C71F6A-E5E6-A54B-A29D-E8120C9C901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" pitchFamily="2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207799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>
            <a:extLst>
              <a:ext uri="{FF2B5EF4-FFF2-40B4-BE49-F238E27FC236}">
                <a16:creationId xmlns:a16="http://schemas.microsoft.com/office/drawing/2014/main" id="{B7F8D64B-2161-D949-938B-52FADB9AA65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84A1B08F-65CF-8444-B3A4-5C8ABA1EC761}" type="slidenum">
              <a:rPr lang="en-US" altLang="en-US" sz="1200">
                <a:latin typeface="Times" pitchFamily="2" charset="0"/>
              </a:rPr>
              <a:pPr/>
              <a:t>6</a:t>
            </a:fld>
            <a:endParaRPr lang="en-US" altLang="en-US" sz="1200" dirty="0">
              <a:latin typeface="Times" pitchFamily="2" charset="0"/>
            </a:endParaRPr>
          </a:p>
        </p:txBody>
      </p:sp>
      <p:sp>
        <p:nvSpPr>
          <p:cNvPr id="40963" name="Rectangle 2">
            <a:extLst>
              <a:ext uri="{FF2B5EF4-FFF2-40B4-BE49-F238E27FC236}">
                <a16:creationId xmlns:a16="http://schemas.microsoft.com/office/drawing/2014/main" id="{ED37B91C-CF0B-B842-81D8-23E349EA743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4" name="Rectangle 3">
            <a:extLst>
              <a:ext uri="{FF2B5EF4-FFF2-40B4-BE49-F238E27FC236}">
                <a16:creationId xmlns:a16="http://schemas.microsoft.com/office/drawing/2014/main" id="{A1FD56B6-E7B1-814F-B1C7-38CC41402A9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" pitchFamily="2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953505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7">
            <a:extLst>
              <a:ext uri="{FF2B5EF4-FFF2-40B4-BE49-F238E27FC236}">
                <a16:creationId xmlns:a16="http://schemas.microsoft.com/office/drawing/2014/main" id="{EA6C24A0-0C40-4342-A020-EA7796126AB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AE73B72A-2101-7646-9CB0-1A21ED89241E}" type="slidenum">
              <a:rPr lang="en-US" altLang="en-US" sz="1200">
                <a:latin typeface="Times" pitchFamily="2" charset="0"/>
              </a:rPr>
              <a:pPr/>
              <a:t>7</a:t>
            </a:fld>
            <a:endParaRPr lang="en-US" altLang="en-US" sz="1200" dirty="0">
              <a:latin typeface="Times" pitchFamily="2" charset="0"/>
            </a:endParaRPr>
          </a:p>
        </p:txBody>
      </p:sp>
      <p:sp>
        <p:nvSpPr>
          <p:cNvPr id="41987" name="Rectangle 2">
            <a:extLst>
              <a:ext uri="{FF2B5EF4-FFF2-40B4-BE49-F238E27FC236}">
                <a16:creationId xmlns:a16="http://schemas.microsoft.com/office/drawing/2014/main" id="{AF567E45-A8D6-8C4B-8882-D7B78BA0516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988" name="Rectangle 3">
            <a:extLst>
              <a:ext uri="{FF2B5EF4-FFF2-40B4-BE49-F238E27FC236}">
                <a16:creationId xmlns:a16="http://schemas.microsoft.com/office/drawing/2014/main" id="{F9989052-A6EE-1B4A-AB50-769ED23A70A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" pitchFamily="2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21372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>
            <a:extLst>
              <a:ext uri="{FF2B5EF4-FFF2-40B4-BE49-F238E27FC236}">
                <a16:creationId xmlns:a16="http://schemas.microsoft.com/office/drawing/2014/main" id="{89C3B294-E598-6846-A009-1E337E13F1C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EC2B0B8F-DA0F-3C43-9429-6ADAA63A5138}" type="slidenum">
              <a:rPr lang="en-US" altLang="en-US" sz="1200">
                <a:latin typeface="Times" pitchFamily="2" charset="0"/>
              </a:rPr>
              <a:pPr/>
              <a:t>8</a:t>
            </a:fld>
            <a:endParaRPr lang="en-US" altLang="en-US" sz="1200" dirty="0">
              <a:latin typeface="Times" pitchFamily="2" charset="0"/>
            </a:endParaRPr>
          </a:p>
        </p:txBody>
      </p:sp>
      <p:sp>
        <p:nvSpPr>
          <p:cNvPr id="43011" name="Rectangle 2">
            <a:extLst>
              <a:ext uri="{FF2B5EF4-FFF2-40B4-BE49-F238E27FC236}">
                <a16:creationId xmlns:a16="http://schemas.microsoft.com/office/drawing/2014/main" id="{8C3B7D2F-BE76-8343-97A2-374E28477C2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2" name="Rectangle 3">
            <a:extLst>
              <a:ext uri="{FF2B5EF4-FFF2-40B4-BE49-F238E27FC236}">
                <a16:creationId xmlns:a16="http://schemas.microsoft.com/office/drawing/2014/main" id="{A86A7C9B-AA57-224C-9D44-7EFA55FD31D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" pitchFamily="2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861370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>
            <a:extLst>
              <a:ext uri="{FF2B5EF4-FFF2-40B4-BE49-F238E27FC236}">
                <a16:creationId xmlns:a16="http://schemas.microsoft.com/office/drawing/2014/main" id="{D1769BCF-CFDD-C44F-9AFB-3D1A86183AF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DA54EAAA-3FD0-034D-986E-7EAF897A0A2A}" type="slidenum">
              <a:rPr lang="en-US" altLang="en-US" sz="1200">
                <a:latin typeface="Times" pitchFamily="2" charset="0"/>
              </a:rPr>
              <a:pPr/>
              <a:t>9</a:t>
            </a:fld>
            <a:endParaRPr lang="en-US" altLang="en-US" sz="1200" dirty="0">
              <a:latin typeface="Times" pitchFamily="2" charset="0"/>
            </a:endParaRPr>
          </a:p>
        </p:txBody>
      </p:sp>
      <p:sp>
        <p:nvSpPr>
          <p:cNvPr id="44035" name="Rectangle 2">
            <a:extLst>
              <a:ext uri="{FF2B5EF4-FFF2-40B4-BE49-F238E27FC236}">
                <a16:creationId xmlns:a16="http://schemas.microsoft.com/office/drawing/2014/main" id="{43CBFBE5-C84D-DE4A-855E-CBAD2974AF6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6" name="Rectangle 3">
            <a:extLst>
              <a:ext uri="{FF2B5EF4-FFF2-40B4-BE49-F238E27FC236}">
                <a16:creationId xmlns:a16="http://schemas.microsoft.com/office/drawing/2014/main" id="{FE360E5E-243A-354C-9619-56BB46537BC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" pitchFamily="2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742558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44196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ctrTitle" sz="quarter"/>
          </p:nvPr>
        </p:nvSpPr>
        <p:spPr>
          <a:xfrm>
            <a:off x="685800" y="2590800"/>
            <a:ext cx="7772400" cy="1470025"/>
          </a:xfrm>
        </p:spPr>
        <p:txBody>
          <a:bodyPr/>
          <a:lstStyle>
            <a:lvl1pPr>
              <a:defRPr sz="4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770734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04D958EC-A1DC-9641-B019-850FB11E3969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7F99371-31B6-8041-B620-E06B3F0FD2CB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7123883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00850" y="152400"/>
            <a:ext cx="21145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2400"/>
            <a:ext cx="61912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BCBFCC4C-431E-CA47-B87D-2C1596121F4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D4E56CE-5244-F346-93ED-80D4C73E7673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7137603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152400"/>
            <a:ext cx="75438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BB86C705-4426-C24D-BFC1-01249EC46C41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3828219-3468-0A49-8E83-B15BCB8D380C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9624996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B1263B98-71DE-1A41-9C4D-3743F7D306A3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A5F4EF3-72C3-8544-A72D-88F46568CDBE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5409162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6400"/>
            <a:ext cx="4038600" cy="457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6400"/>
            <a:ext cx="4038600" cy="457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A546DC5-57F2-0245-9684-C08B46D36954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D12EC5C-FB2F-744F-81FA-889C852BC6AE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1976568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F1CC96C3-69BE-DF41-BF16-C5E3C47FED28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C648644-442F-0E4C-B6B2-7EDF3D828474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1106149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B46320D0-9FB3-6C4C-9B9A-C9AAF355A364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F4A6582-0A16-6B4F-86F0-70332B09C53A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6941557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18ABBBEB-4954-F64F-8760-E206D75FD2F7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5F49C96-2EDF-844D-98D7-A16D9342AEE8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4996636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AA231B-5905-BE46-A0A6-B6D6BDA251D7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C1E7158-0898-FD40-B6F5-9BA894C91D4E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9653040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F206C8D-C4CD-6343-B3CB-DAFE07CE28D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024EF3F-2FA5-3446-8720-49DBBFE11C9A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4583941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DF4A8EE7-4EF3-5942-90B0-EE1B53C01DA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04800"/>
            <a:ext cx="7543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E95328FE-E9F0-4747-99D0-884D1DBAFD1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76400"/>
            <a:ext cx="822960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100" name="Rectangle 4">
            <a:extLst>
              <a:ext uri="{FF2B5EF4-FFF2-40B4-BE49-F238E27FC236}">
                <a16:creationId xmlns:a16="http://schemas.microsoft.com/office/drawing/2014/main" id="{AF980B52-FE10-504B-9B5F-54D0B9834E5D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33400" y="6324600"/>
            <a:ext cx="2133600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b="1"/>
            </a:lvl1pPr>
          </a:lstStyle>
          <a:p>
            <a:fld id="{4B8ED939-98F2-E04B-A8EB-B3C481247762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2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00000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000000"/>
          </a:solidFill>
          <a:latin typeface="Arial" charset="0"/>
          <a:ea typeface="ＭＳ Ｐゴシック" charset="0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000000"/>
          </a:solidFill>
          <a:latin typeface="Arial" charset="0"/>
          <a:ea typeface="ＭＳ Ｐゴシック" charset="0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000000"/>
          </a:solidFill>
          <a:latin typeface="Arial" charset="0"/>
          <a:ea typeface="ＭＳ Ｐゴシック" charset="0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000000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5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402BF7C3-B3F9-764E-A6C6-E86DB8551070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228600" y="1371600"/>
            <a:ext cx="3810000" cy="1470025"/>
          </a:xfrm>
        </p:spPr>
        <p:txBody>
          <a:bodyPr/>
          <a:lstStyle/>
          <a:p>
            <a:pPr eaLnBrk="1" hangingPunct="1"/>
            <a:r>
              <a:rPr lang="en-US" altLang="en-US" sz="4400" b="1" dirty="0">
                <a:ea typeface="ＭＳ Ｐゴシック" panose="020B0600070205080204" pitchFamily="34" charset="-128"/>
              </a:rPr>
              <a:t>Chapter</a:t>
            </a:r>
            <a:r>
              <a:rPr lang="en-US" altLang="en-US" sz="4400" b="1" dirty="0">
                <a:solidFill>
                  <a:schemeClr val="tx1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en-US" sz="4400" b="1" dirty="0">
                <a:ea typeface="ＭＳ Ｐゴシック" panose="020B0600070205080204" pitchFamily="34" charset="-128"/>
              </a:rPr>
              <a:t>12</a:t>
            </a:r>
            <a:endParaRPr lang="en-US" altLang="en-US" b="1" dirty="0">
              <a:ea typeface="ＭＳ Ｐゴシック" panose="020B0600070205080204" pitchFamily="34" charset="-128"/>
            </a:endParaRPr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C988D121-780C-8D46-B410-8D6F7ACE9F6F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533400" y="2743200"/>
            <a:ext cx="3276600" cy="838200"/>
          </a:xfrm>
        </p:spPr>
        <p:txBody>
          <a:bodyPr/>
          <a:lstStyle/>
          <a:p>
            <a:pPr eaLnBrk="1" hangingPunct="1"/>
            <a:r>
              <a:rPr lang="en-US" altLang="en-US" sz="4400" b="0" dirty="0">
                <a:ea typeface="ＭＳ Ｐゴシック" panose="020B0600070205080204" pitchFamily="34" charset="-128"/>
              </a:rPr>
              <a:t>Information</a:t>
            </a:r>
            <a:r>
              <a:rPr lang="en-US" altLang="en-US" sz="4400" b="0" dirty="0">
                <a:solidFill>
                  <a:schemeClr val="tx1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en-US" sz="4400" b="0" dirty="0">
                <a:ea typeface="ＭＳ Ｐゴシック" panose="020B0600070205080204" pitchFamily="34" charset="-128"/>
              </a:rPr>
              <a:t>Systems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Slide Number Placeholder 2">
            <a:extLst>
              <a:ext uri="{FF2B5EF4-FFF2-40B4-BE49-F238E27FC236}">
                <a16:creationId xmlns:a16="http://schemas.microsoft.com/office/drawing/2014/main" id="{78C41CCE-63A5-6748-B0A6-2AC9A60DF5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EB9891B-53DC-654D-8605-591DEE23B483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10</a:t>
            </a:fld>
            <a:endParaRPr lang="en-US" altLang="en-US" sz="1400" dirty="0"/>
          </a:p>
        </p:txBody>
      </p:sp>
      <p:sp>
        <p:nvSpPr>
          <p:cNvPr id="12291" name="Rectangle 2">
            <a:extLst>
              <a:ext uri="{FF2B5EF4-FFF2-40B4-BE49-F238E27FC236}">
                <a16:creationId xmlns:a16="http://schemas.microsoft.com/office/drawing/2014/main" id="{E689CC36-108F-ED4D-A770-DBBF7F8F8E5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62000" y="152400"/>
            <a:ext cx="7543800" cy="1143000"/>
          </a:xfrm>
        </p:spPr>
        <p:txBody>
          <a:bodyPr/>
          <a:lstStyle/>
          <a:p>
            <a:pPr eaLnBrk="1" hangingPunct="1"/>
            <a:r>
              <a:rPr lang="en-US" altLang="en-US" dirty="0">
                <a:ea typeface="ＭＳ Ｐゴシック" panose="020B0600070205080204" pitchFamily="34" charset="-128"/>
              </a:rPr>
              <a:t>Spreadsheet Formulas </a:t>
            </a:r>
            <a:r>
              <a:rPr lang="en-US" altLang="en-US" sz="1800" dirty="0">
                <a:ea typeface="ＭＳ Ｐゴシック" panose="020B0600070205080204" pitchFamily="34" charset="-128"/>
              </a:rPr>
              <a:t>(4 of 4)</a:t>
            </a:r>
          </a:p>
        </p:txBody>
      </p:sp>
      <p:pic>
        <p:nvPicPr>
          <p:cNvPr id="3" name="Picture 2" descr="The common spreadsheet functions are shown with the column headers Function and Computes. The table infers the following data: SUM(val1, val2, ...) SUM(range) and Sum of the specified set of values; COUNT(val1, val2, ...) COUNT(range) and Count of the number of cells that contain values; MAX(val1, val2, ...) MAX(range) and Largest value from the specified set of values; SIN(angle) and the sine of the specified angle; PI() and the value of pi; STDEV(val1, val2, ...) STDEV(range) and the standard deviation from the specified sample values; TODAY() and Today’s date; LEFT(text, num_chars) and the leftmost characters from the specified text; IF(test, true_val, false_val) and If the test is true, it returns the true_val; otherwise, it returns the false_val; ISBLANK (value) and Returns true if the specified value refers to an empty cell.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3884" y="1371600"/>
            <a:ext cx="5800032" cy="429213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633884" y="5739938"/>
            <a:ext cx="370011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600" dirty="0">
                <a:latin typeface="+mn-lt"/>
              </a:rPr>
              <a:t>Some common spreadsheet functions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Slide Number Placeholder 3">
            <a:extLst>
              <a:ext uri="{FF2B5EF4-FFF2-40B4-BE49-F238E27FC236}">
                <a16:creationId xmlns:a16="http://schemas.microsoft.com/office/drawing/2014/main" id="{BAC2029F-FD9F-7C44-AA18-14EADD72FCB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A65C66B2-D52C-3745-94E4-7DE68530A55B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11</a:t>
            </a:fld>
            <a:endParaRPr lang="en-US" altLang="en-US" sz="1400" dirty="0"/>
          </a:p>
        </p:txBody>
      </p:sp>
      <p:sp>
        <p:nvSpPr>
          <p:cNvPr id="13315" name="Rectangle 4">
            <a:extLst>
              <a:ext uri="{FF2B5EF4-FFF2-40B4-BE49-F238E27FC236}">
                <a16:creationId xmlns:a16="http://schemas.microsoft.com/office/drawing/2014/main" id="{72C64896-68A5-FB46-80C5-7CBCC00CD96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ea typeface="ＭＳ Ｐゴシック" panose="020B0600070205080204" pitchFamily="34" charset="-128"/>
              </a:rPr>
              <a:t>Circular References</a:t>
            </a:r>
          </a:p>
        </p:txBody>
      </p:sp>
      <p:sp>
        <p:nvSpPr>
          <p:cNvPr id="13316" name="Rectangle 5">
            <a:extLst>
              <a:ext uri="{FF2B5EF4-FFF2-40B4-BE49-F238E27FC236}">
                <a16:creationId xmlns:a16="http://schemas.microsoft.com/office/drawing/2014/main" id="{31BA8B1A-A34F-9C44-AFDE-8404A83C844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295400"/>
            <a:ext cx="8458200" cy="4572000"/>
          </a:xfrm>
        </p:spPr>
        <p:txBody>
          <a:bodyPr/>
          <a:lstStyle/>
          <a:p>
            <a:pPr marL="0" indent="0" eaLnBrk="1" hangingPunct="1">
              <a:buFontTx/>
              <a:buNone/>
            </a:pPr>
            <a:r>
              <a:rPr lang="en-US" altLang="en-US" b="1" dirty="0">
                <a:solidFill>
                  <a:srgbClr val="FF6600"/>
                </a:solidFill>
                <a:ea typeface="ＭＳ Ｐゴシック" panose="020B0600070205080204" pitchFamily="34" charset="-128"/>
              </a:rPr>
              <a:t>Circular Reference</a:t>
            </a:r>
            <a:r>
              <a:rPr lang="en-US" altLang="en-US" dirty="0">
                <a:solidFill>
                  <a:srgbClr val="FF6600"/>
                </a:solidFill>
                <a:ea typeface="ＭＳ Ｐゴシック" panose="020B0600070205080204" pitchFamily="34" charset="-128"/>
              </a:rPr>
              <a:t> </a:t>
            </a:r>
          </a:p>
          <a:p>
            <a:pPr marL="0" indent="0" eaLnBrk="1" hangingPunct="1">
              <a:buFontTx/>
              <a:buNone/>
            </a:pPr>
            <a:r>
              <a:rPr lang="en-US" altLang="en-US" dirty="0">
                <a:ea typeface="ＭＳ Ｐゴシック" panose="020B0600070205080204" pitchFamily="34" charset="-128"/>
              </a:rPr>
              <a:t>A set of formulas that ultimately  rely on each other</a:t>
            </a:r>
          </a:p>
        </p:txBody>
      </p:sp>
      <p:sp>
        <p:nvSpPr>
          <p:cNvPr id="34822" name="Rectangle 9">
            <a:extLst>
              <a:ext uri="{FF2B5EF4-FFF2-40B4-BE49-F238E27FC236}">
                <a16:creationId xmlns:a16="http://schemas.microsoft.com/office/drawing/2014/main" id="{1BB5C6B5-1323-2540-BF5C-032A87DFD7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91300" y="3505200"/>
            <a:ext cx="2057400" cy="12192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pPr>
              <a:defRPr/>
            </a:pPr>
            <a:r>
              <a:rPr lang="en-US" sz="2000" i="1" dirty="0">
                <a:latin typeface="Arial" charset="0"/>
                <a:ea typeface="ＭＳ Ｐゴシック" charset="0"/>
                <a:cs typeface="ＭＳ Ｐゴシック" charset="0"/>
              </a:rPr>
              <a:t>Can you see</a:t>
            </a:r>
          </a:p>
          <a:p>
            <a:pPr>
              <a:defRPr/>
            </a:pPr>
            <a:r>
              <a:rPr lang="en-US" sz="2000" i="1" dirty="0">
                <a:latin typeface="Arial" charset="0"/>
                <a:ea typeface="ＭＳ Ｐゴシック" charset="0"/>
                <a:cs typeface="ＭＳ Ｐゴシック" charset="0"/>
              </a:rPr>
              <a:t>the circular</a:t>
            </a:r>
          </a:p>
          <a:p>
            <a:pPr>
              <a:defRPr/>
            </a:pPr>
            <a:r>
              <a:rPr lang="en-US" sz="2000" i="1" dirty="0">
                <a:latin typeface="Arial" charset="0"/>
                <a:ea typeface="ＭＳ Ｐゴシック" charset="0"/>
                <a:cs typeface="ＭＳ Ｐゴシック" charset="0"/>
              </a:rPr>
              <a:t>reference?</a:t>
            </a:r>
          </a:p>
        </p:txBody>
      </p:sp>
      <p:pic>
        <p:nvPicPr>
          <p:cNvPr id="3" name="Picture 2" descr="The circular reference situation is shown with the column headers &quot;Cell and Contents&quot; and the table infers the following data; A1: =B7*COUNT(F8..k8), B7: =A14+SUM(E40..E50), E45: =G18+G19-D13, and D13: =D12/A1.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3392700"/>
            <a:ext cx="3012533" cy="18022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133601" y="5282625"/>
            <a:ext cx="28956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600" dirty="0">
                <a:latin typeface="+mn-lt"/>
              </a:rPr>
              <a:t>A circular reference situation that cannot be resolved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lide Number Placeholder 3">
            <a:extLst>
              <a:ext uri="{FF2B5EF4-FFF2-40B4-BE49-F238E27FC236}">
                <a16:creationId xmlns:a16="http://schemas.microsoft.com/office/drawing/2014/main" id="{10B6E95C-ED49-FD48-97D1-8C32E2947D0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EB1E8162-7848-264A-B74B-BF99FC135F9B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12</a:t>
            </a:fld>
            <a:endParaRPr lang="en-US" altLang="en-US" sz="1400" dirty="0"/>
          </a:p>
        </p:txBody>
      </p:sp>
      <p:sp>
        <p:nvSpPr>
          <p:cNvPr id="14339" name="Rectangle 4">
            <a:extLst>
              <a:ext uri="{FF2B5EF4-FFF2-40B4-BE49-F238E27FC236}">
                <a16:creationId xmlns:a16="http://schemas.microsoft.com/office/drawing/2014/main" id="{4F25CBB7-F80D-D742-A343-C56E6DD58CE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ea typeface="ＭＳ Ｐゴシック" panose="020B0600070205080204" pitchFamily="34" charset="-128"/>
              </a:rPr>
              <a:t>Spreadsheet Analysis </a:t>
            </a:r>
            <a:r>
              <a:rPr lang="en-US" altLang="en-US" sz="1800" dirty="0">
                <a:ea typeface="ＭＳ Ｐゴシック" panose="020B0600070205080204" pitchFamily="34" charset="-128"/>
              </a:rPr>
              <a:t>(1 of 3)</a:t>
            </a:r>
          </a:p>
        </p:txBody>
      </p:sp>
      <p:sp>
        <p:nvSpPr>
          <p:cNvPr id="14340" name="Rectangle 5">
            <a:extLst>
              <a:ext uri="{FF2B5EF4-FFF2-40B4-BE49-F238E27FC236}">
                <a16:creationId xmlns:a16="http://schemas.microsoft.com/office/drawing/2014/main" id="{289F3049-D268-4146-81BE-8732490CA15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eaLnBrk="1" hangingPunct="1">
              <a:buFontTx/>
              <a:buNone/>
            </a:pPr>
            <a:r>
              <a:rPr lang="en-US" altLang="en-US" sz="3600" i="1" dirty="0">
                <a:ea typeface="ＭＳ Ｐゴシック" panose="020B0600070205080204" pitchFamily="34" charset="-128"/>
              </a:rPr>
              <a:t>Can you name eight tasks that a spreadsheet might be used to perform?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>
            <a:extLst>
              <a:ext uri="{FF2B5EF4-FFF2-40B4-BE49-F238E27FC236}">
                <a16:creationId xmlns:a16="http://schemas.microsoft.com/office/drawing/2014/main" id="{B5EB3316-C5FA-584E-8040-C1582C1BE4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ea typeface="ＭＳ Ｐゴシック" panose="020B0600070205080204" pitchFamily="34" charset="-128"/>
              </a:rPr>
              <a:t>Spreadsheet Analysis </a:t>
            </a:r>
            <a:r>
              <a:rPr lang="en-US" altLang="en-US" sz="1800" dirty="0">
                <a:ea typeface="ＭＳ Ｐゴシック" panose="020B0600070205080204" pitchFamily="34" charset="-128"/>
              </a:rPr>
              <a:t>(2 of 3)</a:t>
            </a:r>
          </a:p>
        </p:txBody>
      </p:sp>
      <p:sp>
        <p:nvSpPr>
          <p:cNvPr id="15363" name="Content Placeholder 2">
            <a:extLst>
              <a:ext uri="{FF2B5EF4-FFF2-40B4-BE49-F238E27FC236}">
                <a16:creationId xmlns:a16="http://schemas.microsoft.com/office/drawing/2014/main" id="{32946B51-11DE-BD4A-AB97-4705F2EE77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51054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altLang="en-US" dirty="0">
                <a:ea typeface="ＭＳ Ｐゴシック" panose="020B0600070205080204" pitchFamily="34" charset="-128"/>
              </a:rPr>
              <a:t>Possible tasks a spreadsheet could perform:</a:t>
            </a:r>
          </a:p>
          <a:p>
            <a:pPr eaLnBrk="1" hangingPunct="1"/>
            <a:r>
              <a:rPr lang="en-US" altLang="en-US" sz="2800" dirty="0">
                <a:ea typeface="ＭＳ Ｐゴシック" panose="020B0600070205080204" pitchFamily="34" charset="-128"/>
              </a:rPr>
              <a:t>Track sales</a:t>
            </a:r>
          </a:p>
          <a:p>
            <a:pPr eaLnBrk="1" hangingPunct="1"/>
            <a:r>
              <a:rPr lang="en-US" altLang="en-US" sz="2800" dirty="0">
                <a:ea typeface="ＭＳ Ｐゴシック" panose="020B0600070205080204" pitchFamily="34" charset="-128"/>
              </a:rPr>
              <a:t>Analyze sport statistics</a:t>
            </a:r>
          </a:p>
          <a:p>
            <a:pPr eaLnBrk="1" hangingPunct="1"/>
            <a:r>
              <a:rPr lang="en-US" altLang="en-US" sz="2800" dirty="0">
                <a:ea typeface="ＭＳ Ｐゴシック" panose="020B0600070205080204" pitchFamily="34" charset="-128"/>
              </a:rPr>
              <a:t>Maintain student grades</a:t>
            </a:r>
          </a:p>
          <a:p>
            <a:pPr eaLnBrk="1" hangingPunct="1"/>
            <a:r>
              <a:rPr lang="en-US" altLang="en-US" sz="2800" dirty="0">
                <a:ea typeface="ＭＳ Ｐゴシック" panose="020B0600070205080204" pitchFamily="34" charset="-128"/>
              </a:rPr>
              <a:t>Keep a car maintenance log</a:t>
            </a:r>
          </a:p>
          <a:p>
            <a:pPr eaLnBrk="1" hangingPunct="1"/>
            <a:r>
              <a:rPr lang="en-US" altLang="en-US" sz="2800" dirty="0">
                <a:ea typeface="ＭＳ Ｐゴシック" panose="020B0600070205080204" pitchFamily="34" charset="-128"/>
              </a:rPr>
              <a:t>Record and summarize travel expenses</a:t>
            </a:r>
          </a:p>
          <a:p>
            <a:pPr eaLnBrk="1" hangingPunct="1"/>
            <a:r>
              <a:rPr lang="en-US" altLang="en-US" sz="2800" dirty="0">
                <a:ea typeface="ＭＳ Ｐゴシック" panose="020B0600070205080204" pitchFamily="34" charset="-128"/>
              </a:rPr>
              <a:t>Track project activities and schedules</a:t>
            </a:r>
          </a:p>
          <a:p>
            <a:pPr eaLnBrk="1" hangingPunct="1"/>
            <a:r>
              <a:rPr lang="en-US" altLang="en-US" sz="2800" dirty="0">
                <a:ea typeface="ＭＳ Ｐゴシック" panose="020B0600070205080204" pitchFamily="34" charset="-128"/>
              </a:rPr>
              <a:t>Plan stock purchases</a:t>
            </a:r>
          </a:p>
          <a:p>
            <a:pPr eaLnBrk="1" hangingPunct="1"/>
            <a:endParaRPr lang="en-US" altLang="en-US" sz="2800" dirty="0">
              <a:ea typeface="ＭＳ Ｐゴシック" panose="020B0600070205080204" pitchFamily="34" charset="-128"/>
            </a:endParaRPr>
          </a:p>
          <a:p>
            <a:pPr eaLnBrk="1" hangingPunct="1"/>
            <a:endParaRPr lang="en-US" altLang="en-US" dirty="0">
              <a:ea typeface="ＭＳ Ｐゴシック" panose="020B0600070205080204" pitchFamily="34" charset="-128"/>
            </a:endParaRPr>
          </a:p>
        </p:txBody>
      </p:sp>
      <p:sp>
        <p:nvSpPr>
          <p:cNvPr id="15364" name="Slide Number Placeholder 3">
            <a:extLst>
              <a:ext uri="{FF2B5EF4-FFF2-40B4-BE49-F238E27FC236}">
                <a16:creationId xmlns:a16="http://schemas.microsoft.com/office/drawing/2014/main" id="{EE0E185C-DBB2-0442-B706-E6D30C64608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533400" y="6400800"/>
            <a:ext cx="2133600" cy="244475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E181F552-FC14-BF45-86F7-C87924CD9B4A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13</a:t>
            </a:fld>
            <a:endParaRPr lang="en-US" altLang="en-US" sz="14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Number Placeholder 3">
            <a:extLst>
              <a:ext uri="{FF2B5EF4-FFF2-40B4-BE49-F238E27FC236}">
                <a16:creationId xmlns:a16="http://schemas.microsoft.com/office/drawing/2014/main" id="{6157BFD7-10B7-7D49-9D7B-F441F3C7624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69041C0E-4695-844B-B698-279FEAE1C99D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14</a:t>
            </a:fld>
            <a:endParaRPr lang="en-US" altLang="en-US" sz="1400" dirty="0"/>
          </a:p>
        </p:txBody>
      </p:sp>
      <p:sp>
        <p:nvSpPr>
          <p:cNvPr id="16387" name="Rectangle 2">
            <a:extLst>
              <a:ext uri="{FF2B5EF4-FFF2-40B4-BE49-F238E27FC236}">
                <a16:creationId xmlns:a16="http://schemas.microsoft.com/office/drawing/2014/main" id="{AE9869A8-4547-4C48-9C84-B0CD796CE88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ea typeface="ＭＳ Ｐゴシック" panose="020B0600070205080204" pitchFamily="34" charset="-128"/>
              </a:rPr>
              <a:t>Spreadsheet Analysis </a:t>
            </a:r>
            <a:r>
              <a:rPr lang="en-US" altLang="en-US" sz="1800" dirty="0">
                <a:ea typeface="ＭＳ Ｐゴシック" panose="020B0600070205080204" pitchFamily="34" charset="-128"/>
              </a:rPr>
              <a:t>(3 of 3)</a:t>
            </a:r>
          </a:p>
        </p:txBody>
      </p:sp>
      <p:sp>
        <p:nvSpPr>
          <p:cNvPr id="16388" name="Rectangle 3">
            <a:extLst>
              <a:ext uri="{FF2B5EF4-FFF2-40B4-BE49-F238E27FC236}">
                <a16:creationId xmlns:a16="http://schemas.microsoft.com/office/drawing/2014/main" id="{F2228D40-9088-0747-841F-EAAFD4DC66F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447800"/>
            <a:ext cx="8229600" cy="4572000"/>
          </a:xfrm>
        </p:spPr>
        <p:txBody>
          <a:bodyPr/>
          <a:lstStyle/>
          <a:p>
            <a:pPr marL="0" indent="0" eaLnBrk="1" hangingPunct="1">
              <a:buFontTx/>
              <a:buNone/>
            </a:pPr>
            <a:r>
              <a:rPr lang="en-US" altLang="en-US" sz="2800" dirty="0">
                <a:ea typeface="ＭＳ Ｐゴシック" panose="020B0600070205080204" pitchFamily="34" charset="-128"/>
              </a:rPr>
              <a:t>Spreadsheets are also useful because of their </a:t>
            </a:r>
            <a:r>
              <a:rPr lang="en-US" altLang="en-US" sz="2800" i="1" dirty="0">
                <a:ea typeface="ＭＳ Ｐゴシック" panose="020B0600070205080204" pitchFamily="34" charset="-128"/>
              </a:rPr>
              <a:t>dynamic nature</a:t>
            </a:r>
            <a:r>
              <a:rPr lang="en-US" altLang="en-US" sz="2800" dirty="0">
                <a:ea typeface="ＭＳ Ｐゴシック" panose="020B0600070205080204" pitchFamily="34" charset="-128"/>
              </a:rPr>
              <a:t>, which provides the powerful ability to do </a:t>
            </a:r>
            <a:r>
              <a:rPr lang="en-US" altLang="en-US" sz="2800" i="1" dirty="0">
                <a:solidFill>
                  <a:srgbClr val="FF6600"/>
                </a:solidFill>
                <a:ea typeface="ＭＳ Ｐゴシック" panose="020B0600070205080204" pitchFamily="34" charset="-128"/>
              </a:rPr>
              <a:t>what-if analysis</a:t>
            </a:r>
            <a:r>
              <a:rPr lang="en-US" altLang="en-US" sz="2800" i="1" dirty="0">
                <a:ea typeface="ＭＳ Ｐゴシック" panose="020B0600070205080204" pitchFamily="34" charset="-128"/>
              </a:rPr>
              <a:t>.</a:t>
            </a:r>
            <a:endParaRPr lang="en-US" altLang="en-US" sz="2400" dirty="0">
              <a:ea typeface="ＭＳ Ｐゴシック" panose="020B0600070205080204" pitchFamily="34" charset="-128"/>
            </a:endParaRPr>
          </a:p>
          <a:p>
            <a:pPr lvl="1" eaLnBrk="1" hangingPunct="1">
              <a:spcBef>
                <a:spcPct val="50000"/>
              </a:spcBef>
            </a:pPr>
            <a:r>
              <a:rPr lang="en-US" altLang="en-US" sz="2400" i="1" dirty="0">
                <a:ea typeface="ＭＳ Ｐゴシック" panose="020B0600070205080204" pitchFamily="34" charset="-128"/>
              </a:rPr>
              <a:t>What if the number of attendees decreased by 10%?</a:t>
            </a:r>
          </a:p>
          <a:p>
            <a:pPr lvl="1" eaLnBrk="1" hangingPunct="1">
              <a:spcBef>
                <a:spcPct val="50000"/>
              </a:spcBef>
            </a:pPr>
            <a:r>
              <a:rPr lang="en-US" altLang="en-US" sz="2400" i="1" dirty="0">
                <a:ea typeface="ＭＳ Ｐゴシック" panose="020B0600070205080204" pitchFamily="34" charset="-128"/>
              </a:rPr>
              <a:t>What if we increase the ticket price by $5?</a:t>
            </a:r>
          </a:p>
          <a:p>
            <a:pPr lvl="1" eaLnBrk="1" hangingPunct="1">
              <a:spcBef>
                <a:spcPct val="50000"/>
              </a:spcBef>
            </a:pPr>
            <a:r>
              <a:rPr lang="en-US" altLang="en-US" sz="2400" i="1" dirty="0">
                <a:ea typeface="ＭＳ Ｐゴシック" panose="020B0600070205080204" pitchFamily="34" charset="-128"/>
              </a:rPr>
              <a:t>What if we could reduce the cost of materials by half?</a:t>
            </a:r>
            <a:endParaRPr lang="en-US" altLang="en-US" dirty="0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Number Placeholder 3">
            <a:extLst>
              <a:ext uri="{FF2B5EF4-FFF2-40B4-BE49-F238E27FC236}">
                <a16:creationId xmlns:a16="http://schemas.microsoft.com/office/drawing/2014/main" id="{6157BFD7-10B7-7D49-9D7B-F441F3C7624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69041C0E-4695-844B-B698-279FEAE1C99D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15</a:t>
            </a:fld>
            <a:endParaRPr lang="en-US" altLang="en-US" sz="1400" dirty="0"/>
          </a:p>
        </p:txBody>
      </p:sp>
      <p:sp>
        <p:nvSpPr>
          <p:cNvPr id="16387" name="Rectangle 2">
            <a:extLst>
              <a:ext uri="{FF2B5EF4-FFF2-40B4-BE49-F238E27FC236}">
                <a16:creationId xmlns:a16="http://schemas.microsoft.com/office/drawing/2014/main" id="{AE9869A8-4547-4C48-9C84-B0CD796CE88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ea typeface="ＭＳ Ｐゴシック" panose="020B0600070205080204" pitchFamily="34" charset="-128"/>
              </a:rPr>
              <a:t>Spreadsheet Visualizations</a:t>
            </a:r>
          </a:p>
        </p:txBody>
      </p:sp>
      <p:sp>
        <p:nvSpPr>
          <p:cNvPr id="16388" name="Rectangle 3">
            <a:extLst>
              <a:ext uri="{FF2B5EF4-FFF2-40B4-BE49-F238E27FC236}">
                <a16:creationId xmlns:a16="http://schemas.microsoft.com/office/drawing/2014/main" id="{F2228D40-9088-0747-841F-EAAFD4DC66F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295400"/>
            <a:ext cx="8229600" cy="1066800"/>
          </a:xfrm>
        </p:spPr>
        <p:txBody>
          <a:bodyPr/>
          <a:lstStyle/>
          <a:p>
            <a:pPr marL="0" indent="0" eaLnBrk="1" hangingPunct="1">
              <a:buFontTx/>
              <a:buNone/>
            </a:pPr>
            <a:r>
              <a:rPr lang="en-US" altLang="en-US" sz="2800" dirty="0">
                <a:ea typeface="ＭＳ Ｐゴシック" panose="020B0600070205080204" pitchFamily="34" charset="-128"/>
              </a:rPr>
              <a:t>Spreadsheet applications usually provide the ability to create charts and graphs</a:t>
            </a:r>
            <a:endParaRPr lang="en-US" altLang="en-US" dirty="0">
              <a:ea typeface="ＭＳ Ｐゴシック" panose="020B0600070205080204" pitchFamily="34" charset="-128"/>
            </a:endParaRPr>
          </a:p>
        </p:txBody>
      </p:sp>
      <p:pic>
        <p:nvPicPr>
          <p:cNvPr id="3" name="Picture 2" descr="A spreadsheet with a line graph is shown for the temperature in Boston during March 2018. Column A, B, and C represents Date, low (degree Fahrenheit) and high (degree Fahrenheit). The line graph is shown with the horizontal axis representing the date from 3/15/18 to 3/31/18 and the vertical axis ranges from 0 to 70, at equal intervals of 10. The coordinate points between the date and low temperature are 3/15/18, 32; 3/16/18, 28; 3/17/18, 19; 3/18/18, 16; 3/19/18, 21; 3/20/18, 24; 3/21/18, 32; 3/22/18, 32; 3/23/18, 35; 3/24/18, 34; 3/25/18, 32; 3/26/18, 29; 3/27/18, 28, 3/18/18, 36; 3/29/18, 37; 3/30/18, 43; 3/31/18, 39. The coordinate points between the date and high temperature are 3/15/18, 43; 3/16/18, 38; 3/17/18, 42; 3/18/18, 33; 3/19/18, 36; 3/20/18, 39; 3/21/18, 39; 3/22/18, 42; 3/23/18, 42; 3/24/18, 46; 3/25/18, 39; 3/26/18, 40; 3/27/18, 42; 3/28/18; 54, 3/29/18, 50; 3/30/18, 64, and 3/31/18, 57.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" y="2362200"/>
            <a:ext cx="7467600" cy="342006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800100" y="5867400"/>
            <a:ext cx="41529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600" dirty="0">
                <a:latin typeface="+mn-lt"/>
              </a:rPr>
              <a:t>A graph generated using spreadsheet data</a:t>
            </a:r>
          </a:p>
        </p:txBody>
      </p:sp>
    </p:spTree>
    <p:extLst>
      <p:ext uri="{BB962C8B-B14F-4D97-AF65-F5344CB8AC3E}">
        <p14:creationId xmlns:p14="http://schemas.microsoft.com/office/powerpoint/2010/main" val="799520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Number Placeholder 3">
            <a:extLst>
              <a:ext uri="{FF2B5EF4-FFF2-40B4-BE49-F238E27FC236}">
                <a16:creationId xmlns:a16="http://schemas.microsoft.com/office/drawing/2014/main" id="{5B13CA59-F3AB-A748-A766-7A94CD3F9F3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B4F207B3-2382-7E48-8AB0-B91D1C07417B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16</a:t>
            </a:fld>
            <a:endParaRPr lang="en-US" altLang="en-US" sz="1400" dirty="0"/>
          </a:p>
        </p:txBody>
      </p:sp>
      <p:sp>
        <p:nvSpPr>
          <p:cNvPr id="17411" name="Rectangle 4">
            <a:extLst>
              <a:ext uri="{FF2B5EF4-FFF2-40B4-BE49-F238E27FC236}">
                <a16:creationId xmlns:a16="http://schemas.microsoft.com/office/drawing/2014/main" id="{4887C2DE-9A23-964E-A08E-98B2E518901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09600" y="152400"/>
            <a:ext cx="8001000" cy="1143000"/>
          </a:xfrm>
        </p:spPr>
        <p:txBody>
          <a:bodyPr/>
          <a:lstStyle/>
          <a:p>
            <a:pPr eaLnBrk="1" hangingPunct="1"/>
            <a:r>
              <a:rPr lang="en-US" altLang="en-US" dirty="0">
                <a:ea typeface="ＭＳ Ｐゴシック" panose="020B0600070205080204" pitchFamily="34" charset="-128"/>
              </a:rPr>
              <a:t>Database Management Systems </a:t>
            </a:r>
            <a:br>
              <a:rPr lang="en-US" altLang="en-US" dirty="0">
                <a:ea typeface="ＭＳ Ｐゴシック" panose="020B0600070205080204" pitchFamily="34" charset="-128"/>
              </a:rPr>
            </a:br>
            <a:r>
              <a:rPr lang="en-US" altLang="en-US" sz="1800" dirty="0">
                <a:ea typeface="ＭＳ Ｐゴシック" panose="020B0600070205080204" pitchFamily="34" charset="-128"/>
              </a:rPr>
              <a:t>(1 of 3)</a:t>
            </a:r>
          </a:p>
        </p:txBody>
      </p:sp>
      <p:sp>
        <p:nvSpPr>
          <p:cNvPr id="17412" name="Rectangle 5">
            <a:extLst>
              <a:ext uri="{FF2B5EF4-FFF2-40B4-BE49-F238E27FC236}">
                <a16:creationId xmlns:a16="http://schemas.microsoft.com/office/drawing/2014/main" id="{9DBAA85B-0C3E-4D4B-8B37-86E3F0FF7FA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371600"/>
            <a:ext cx="8229600" cy="4572000"/>
          </a:xfrm>
        </p:spPr>
        <p:txBody>
          <a:bodyPr/>
          <a:lstStyle/>
          <a:p>
            <a:pPr marL="0" indent="0" eaLnBrk="1" hangingPunct="1">
              <a:lnSpc>
                <a:spcPct val="90000"/>
              </a:lnSpc>
              <a:buFontTx/>
              <a:buNone/>
            </a:pPr>
            <a:r>
              <a:rPr lang="en-US" altLang="en-US" sz="2800" b="1" dirty="0">
                <a:solidFill>
                  <a:srgbClr val="FF6600"/>
                </a:solidFill>
                <a:ea typeface="ＭＳ Ｐゴシック" panose="020B0600070205080204" pitchFamily="34" charset="-128"/>
              </a:rPr>
              <a:t>Database</a:t>
            </a:r>
            <a:r>
              <a:rPr lang="en-US" altLang="en-US" sz="2800" dirty="0">
                <a:solidFill>
                  <a:srgbClr val="FF6600"/>
                </a:solidFill>
                <a:ea typeface="ＭＳ Ｐゴシック" panose="020B0600070205080204" pitchFamily="34" charset="-128"/>
              </a:rPr>
              <a:t>  </a:t>
            </a:r>
          </a:p>
          <a:p>
            <a:pPr marL="0" indent="0" eaLnBrk="1" hangingPunct="1">
              <a:lnSpc>
                <a:spcPct val="90000"/>
              </a:lnSpc>
              <a:buFontTx/>
              <a:buNone/>
            </a:pPr>
            <a:r>
              <a:rPr lang="en-US" altLang="en-US" sz="2800" dirty="0">
                <a:ea typeface="ＭＳ Ｐゴシック" panose="020B0600070205080204" pitchFamily="34" charset="-128"/>
              </a:rPr>
              <a:t>A structured set of data</a:t>
            </a:r>
          </a:p>
          <a:p>
            <a:pPr marL="0" indent="0" eaLnBrk="1" hangingPunct="1">
              <a:lnSpc>
                <a:spcPct val="90000"/>
              </a:lnSpc>
              <a:buFontTx/>
              <a:buNone/>
            </a:pPr>
            <a:r>
              <a:rPr lang="en-US" altLang="en-US" sz="2800" b="1" dirty="0">
                <a:solidFill>
                  <a:srgbClr val="FF6600"/>
                </a:solidFill>
                <a:ea typeface="ＭＳ Ｐゴシック" panose="020B0600070205080204" pitchFamily="34" charset="-128"/>
              </a:rPr>
              <a:t>Database Management System</a:t>
            </a:r>
            <a:r>
              <a:rPr lang="en-US" altLang="en-US" sz="2800" dirty="0">
                <a:solidFill>
                  <a:srgbClr val="FF6600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en-US" sz="2800" dirty="0">
                <a:ea typeface="ＭＳ Ｐゴシック" panose="020B0600070205080204" pitchFamily="34" charset="-128"/>
              </a:rPr>
              <a:t>(DBMS) </a:t>
            </a:r>
          </a:p>
          <a:p>
            <a:pPr marL="0" indent="0" eaLnBrk="1" hangingPunct="1">
              <a:lnSpc>
                <a:spcPct val="90000"/>
              </a:lnSpc>
              <a:buFontTx/>
              <a:buNone/>
            </a:pPr>
            <a:r>
              <a:rPr lang="en-US" altLang="en-US" sz="2800" dirty="0">
                <a:ea typeface="ＭＳ Ｐゴシック" panose="020B0600070205080204" pitchFamily="34" charset="-128"/>
              </a:rPr>
              <a:t>A combination of software and data, made up of a physical database, a database engine, and a database schema</a:t>
            </a:r>
          </a:p>
          <a:p>
            <a:pPr marL="0" indent="0" eaLnBrk="1" hangingPunct="1">
              <a:lnSpc>
                <a:spcPct val="90000"/>
              </a:lnSpc>
              <a:buFontTx/>
              <a:buNone/>
            </a:pPr>
            <a:r>
              <a:rPr lang="en-US" altLang="en-US" sz="2800" b="1" dirty="0">
                <a:solidFill>
                  <a:srgbClr val="FF6600"/>
                </a:solidFill>
                <a:ea typeface="ＭＳ Ｐゴシック" panose="020B0600070205080204" pitchFamily="34" charset="-128"/>
              </a:rPr>
              <a:t>Physical Database</a:t>
            </a:r>
            <a:r>
              <a:rPr lang="en-US" altLang="en-US" sz="2800" dirty="0">
                <a:solidFill>
                  <a:srgbClr val="FF6600"/>
                </a:solidFill>
                <a:ea typeface="ＭＳ Ｐゴシック" panose="020B0600070205080204" pitchFamily="34" charset="-128"/>
              </a:rPr>
              <a:t>  </a:t>
            </a:r>
          </a:p>
          <a:p>
            <a:pPr marL="0" indent="0" eaLnBrk="1" hangingPunct="1">
              <a:lnSpc>
                <a:spcPct val="90000"/>
              </a:lnSpc>
              <a:buFontTx/>
              <a:buNone/>
            </a:pPr>
            <a:r>
              <a:rPr lang="en-US" altLang="en-US" sz="2800" dirty="0">
                <a:ea typeface="ＭＳ Ｐゴシック" panose="020B0600070205080204" pitchFamily="34" charset="-128"/>
              </a:rPr>
              <a:t>A collection of files that contain the data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Number Placeholder 3">
            <a:extLst>
              <a:ext uri="{FF2B5EF4-FFF2-40B4-BE49-F238E27FC236}">
                <a16:creationId xmlns:a16="http://schemas.microsoft.com/office/drawing/2014/main" id="{E5D510FB-DD05-2B48-ACD5-612F445CAF9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F56EFE8-2556-4C43-9F61-9C184C30B45B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17</a:t>
            </a:fld>
            <a:endParaRPr lang="en-US" altLang="en-US" sz="1400" dirty="0"/>
          </a:p>
        </p:txBody>
      </p:sp>
      <p:sp>
        <p:nvSpPr>
          <p:cNvPr id="18435" name="Rectangle 2">
            <a:extLst>
              <a:ext uri="{FF2B5EF4-FFF2-40B4-BE49-F238E27FC236}">
                <a16:creationId xmlns:a16="http://schemas.microsoft.com/office/drawing/2014/main" id="{7EE590F6-2D8B-8240-9F8C-A44840FF855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09600" y="152400"/>
            <a:ext cx="8001000" cy="1143000"/>
          </a:xfrm>
        </p:spPr>
        <p:txBody>
          <a:bodyPr/>
          <a:lstStyle/>
          <a:p>
            <a:pPr eaLnBrk="1" hangingPunct="1"/>
            <a:r>
              <a:rPr lang="en-US" altLang="en-US" dirty="0">
                <a:ea typeface="ＭＳ Ｐゴシック" panose="020B0600070205080204" pitchFamily="34" charset="-128"/>
              </a:rPr>
              <a:t>Database Management Systems </a:t>
            </a:r>
            <a:br>
              <a:rPr lang="en-US" altLang="en-US" dirty="0">
                <a:ea typeface="ＭＳ Ｐゴシック" panose="020B0600070205080204" pitchFamily="34" charset="-128"/>
              </a:rPr>
            </a:br>
            <a:r>
              <a:rPr lang="en-US" altLang="en-US" sz="1800" dirty="0">
                <a:ea typeface="ＭＳ Ｐゴシック" panose="020B0600070205080204" pitchFamily="34" charset="-128"/>
              </a:rPr>
              <a:t>(2 of 3)</a:t>
            </a:r>
          </a:p>
        </p:txBody>
      </p:sp>
      <p:sp>
        <p:nvSpPr>
          <p:cNvPr id="18436" name="Rectangle 3">
            <a:extLst>
              <a:ext uri="{FF2B5EF4-FFF2-40B4-BE49-F238E27FC236}">
                <a16:creationId xmlns:a16="http://schemas.microsoft.com/office/drawing/2014/main" id="{1A7F5B68-818D-3441-AEEA-A0720BBB435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eaLnBrk="1" hangingPunct="1">
              <a:buFontTx/>
              <a:buNone/>
            </a:pPr>
            <a:r>
              <a:rPr lang="en-US" altLang="en-US" sz="2400" b="1" dirty="0">
                <a:solidFill>
                  <a:srgbClr val="FF6600"/>
                </a:solidFill>
                <a:ea typeface="ＭＳ Ｐゴシック" panose="020B0600070205080204" pitchFamily="34" charset="-128"/>
              </a:rPr>
              <a:t>Database Engine</a:t>
            </a:r>
            <a:r>
              <a:rPr lang="en-US" altLang="en-US" sz="2400" dirty="0">
                <a:solidFill>
                  <a:srgbClr val="FF6600"/>
                </a:solidFill>
                <a:ea typeface="ＭＳ Ｐゴシック" panose="020B0600070205080204" pitchFamily="34" charset="-128"/>
              </a:rPr>
              <a:t>  </a:t>
            </a:r>
          </a:p>
          <a:p>
            <a:pPr marL="0" indent="0" eaLnBrk="1" hangingPunct="1">
              <a:buFontTx/>
              <a:buNone/>
            </a:pPr>
            <a:r>
              <a:rPr lang="en-US" altLang="en-US" sz="2400" dirty="0">
                <a:ea typeface="ＭＳ Ｐゴシック" panose="020B0600070205080204" pitchFamily="34" charset="-128"/>
              </a:rPr>
              <a:t>Software that supports access to and modification of the database contents</a:t>
            </a:r>
          </a:p>
          <a:p>
            <a:pPr marL="0" indent="0" eaLnBrk="1" hangingPunct="1">
              <a:buFontTx/>
              <a:buNone/>
            </a:pPr>
            <a:r>
              <a:rPr lang="en-US" altLang="en-US" sz="2400" b="1" dirty="0">
                <a:solidFill>
                  <a:srgbClr val="FF6600"/>
                </a:solidFill>
                <a:ea typeface="ＭＳ Ｐゴシック" panose="020B0600070205080204" pitchFamily="34" charset="-128"/>
              </a:rPr>
              <a:t>Database Schema</a:t>
            </a:r>
            <a:r>
              <a:rPr lang="en-US" altLang="en-US" sz="2400" dirty="0">
                <a:solidFill>
                  <a:srgbClr val="FF6600"/>
                </a:solidFill>
                <a:ea typeface="ＭＳ Ｐゴシック" panose="020B0600070205080204" pitchFamily="34" charset="-128"/>
              </a:rPr>
              <a:t>  </a:t>
            </a:r>
          </a:p>
          <a:p>
            <a:pPr marL="0" indent="0" eaLnBrk="1" hangingPunct="1">
              <a:buFontTx/>
              <a:buNone/>
            </a:pPr>
            <a:r>
              <a:rPr lang="en-US" altLang="en-US" sz="2400" dirty="0">
                <a:ea typeface="ＭＳ Ｐゴシック" panose="020B0600070205080204" pitchFamily="34" charset="-128"/>
              </a:rPr>
              <a:t>A specification of the logical structure of the data stored in the database</a:t>
            </a:r>
          </a:p>
          <a:p>
            <a:pPr marL="0" indent="0" eaLnBrk="1" hangingPunct="1">
              <a:buFontTx/>
              <a:buNone/>
            </a:pPr>
            <a:r>
              <a:rPr lang="en-US" altLang="en-US" sz="2400" b="1" dirty="0">
                <a:solidFill>
                  <a:srgbClr val="FF6600"/>
                </a:solidFill>
                <a:ea typeface="ＭＳ Ｐゴシック" panose="020B0600070205080204" pitchFamily="34" charset="-128"/>
              </a:rPr>
              <a:t>Database Query</a:t>
            </a:r>
          </a:p>
          <a:p>
            <a:pPr marL="0" indent="0" eaLnBrk="1" hangingPunct="1">
              <a:buFontTx/>
              <a:buNone/>
            </a:pPr>
            <a:r>
              <a:rPr lang="en-US" altLang="en-US" sz="2400" dirty="0">
                <a:ea typeface="ＭＳ Ｐゴシック" panose="020B0600070205080204" pitchFamily="34" charset="-128"/>
              </a:rPr>
              <a:t>A request to retrieve data from a database</a:t>
            </a:r>
            <a:endParaRPr lang="en-US" altLang="en-US" sz="2400" dirty="0">
              <a:solidFill>
                <a:srgbClr val="3300FF"/>
              </a:solidFill>
              <a:ea typeface="ＭＳ Ｐゴシック" panose="020B0600070205080204" pitchFamily="34" charset="-128"/>
            </a:endParaRPr>
          </a:p>
          <a:p>
            <a:pPr lvl="1" eaLnBrk="1" hangingPunct="1">
              <a:buFontTx/>
              <a:buNone/>
            </a:pPr>
            <a:endParaRPr lang="en-US" altLang="en-US" dirty="0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Slide Number Placeholder 2">
            <a:extLst>
              <a:ext uri="{FF2B5EF4-FFF2-40B4-BE49-F238E27FC236}">
                <a16:creationId xmlns:a16="http://schemas.microsoft.com/office/drawing/2014/main" id="{D5B17D2C-A877-184B-AFDD-EDAE6112919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A0DA1C8-B046-D94E-98DF-17456369EEC6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18</a:t>
            </a:fld>
            <a:endParaRPr lang="en-US" altLang="en-US" sz="1400" dirty="0"/>
          </a:p>
        </p:txBody>
      </p:sp>
      <p:sp>
        <p:nvSpPr>
          <p:cNvPr id="19459" name="Rectangle 2">
            <a:extLst>
              <a:ext uri="{FF2B5EF4-FFF2-40B4-BE49-F238E27FC236}">
                <a16:creationId xmlns:a16="http://schemas.microsoft.com/office/drawing/2014/main" id="{0A99078D-BD5B-6A4F-A36D-63464B3FC5D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09600" y="152400"/>
            <a:ext cx="8001000" cy="1143000"/>
          </a:xfrm>
        </p:spPr>
        <p:txBody>
          <a:bodyPr/>
          <a:lstStyle/>
          <a:p>
            <a:pPr eaLnBrk="1" hangingPunct="1"/>
            <a:r>
              <a:rPr lang="en-US" altLang="en-US" dirty="0">
                <a:ea typeface="ＭＳ Ｐゴシック" panose="020B0600070205080204" pitchFamily="34" charset="-128"/>
              </a:rPr>
              <a:t>Database Management Systems </a:t>
            </a:r>
            <a:br>
              <a:rPr lang="en-US" altLang="en-US" dirty="0">
                <a:ea typeface="ＭＳ Ｐゴシック" panose="020B0600070205080204" pitchFamily="34" charset="-128"/>
              </a:rPr>
            </a:br>
            <a:r>
              <a:rPr lang="en-US" altLang="en-US" sz="1800" dirty="0">
                <a:ea typeface="ＭＳ Ｐゴシック" panose="020B0600070205080204" pitchFamily="34" charset="-128"/>
              </a:rPr>
              <a:t>(3 of 3)</a:t>
            </a:r>
          </a:p>
        </p:txBody>
      </p:sp>
      <p:pic>
        <p:nvPicPr>
          <p:cNvPr id="2" name="Picture 1" descr="A figure shows the elements of the database engine software reading schema, user, and database files.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7900" y="2209800"/>
            <a:ext cx="4724400" cy="250428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230647" y="4876800"/>
            <a:ext cx="47244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600" dirty="0">
                <a:latin typeface="+mn-lt"/>
              </a:rPr>
              <a:t>The elements of a database management system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Slide Number Placeholder 3">
            <a:extLst>
              <a:ext uri="{FF2B5EF4-FFF2-40B4-BE49-F238E27FC236}">
                <a16:creationId xmlns:a16="http://schemas.microsoft.com/office/drawing/2014/main" id="{F46D6D60-72A9-C94B-BF69-77EA83F34F9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7D8297AA-44FA-9543-B387-0BB28A09D38A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19</a:t>
            </a:fld>
            <a:endParaRPr lang="en-US" altLang="en-US" sz="1400" dirty="0"/>
          </a:p>
        </p:txBody>
      </p:sp>
      <p:sp>
        <p:nvSpPr>
          <p:cNvPr id="20483" name="Rectangle 4">
            <a:extLst>
              <a:ext uri="{FF2B5EF4-FFF2-40B4-BE49-F238E27FC236}">
                <a16:creationId xmlns:a16="http://schemas.microsoft.com/office/drawing/2014/main" id="{7A0E28CA-F12D-8945-BD6B-814C304251B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ea typeface="ＭＳ Ｐゴシック" panose="020B0600070205080204" pitchFamily="34" charset="-128"/>
              </a:rPr>
              <a:t>The Relational Model</a:t>
            </a:r>
          </a:p>
        </p:txBody>
      </p:sp>
      <p:sp>
        <p:nvSpPr>
          <p:cNvPr id="20484" name="Rectangle 5">
            <a:extLst>
              <a:ext uri="{FF2B5EF4-FFF2-40B4-BE49-F238E27FC236}">
                <a16:creationId xmlns:a16="http://schemas.microsoft.com/office/drawing/2014/main" id="{64A3C1DC-2CC5-3546-8C7A-65065FAD4D6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295400"/>
            <a:ext cx="8458200" cy="4724400"/>
          </a:xfrm>
        </p:spPr>
        <p:txBody>
          <a:bodyPr/>
          <a:lstStyle/>
          <a:p>
            <a:pPr marL="0" indent="0" eaLnBrk="1" hangingPunct="1">
              <a:lnSpc>
                <a:spcPct val="90000"/>
              </a:lnSpc>
              <a:buFontTx/>
              <a:buNone/>
            </a:pPr>
            <a:r>
              <a:rPr lang="en-US" altLang="en-US" sz="2400" b="1" dirty="0">
                <a:solidFill>
                  <a:srgbClr val="FF6600"/>
                </a:solidFill>
                <a:ea typeface="ＭＳ Ｐゴシック" panose="020B0600070205080204" pitchFamily="34" charset="-128"/>
              </a:rPr>
              <a:t>Relational DBMS</a:t>
            </a:r>
            <a:r>
              <a:rPr lang="en-US" altLang="en-US" sz="2400" dirty="0">
                <a:solidFill>
                  <a:srgbClr val="FF6600"/>
                </a:solidFill>
                <a:ea typeface="ＭＳ Ｐゴシック" panose="020B0600070205080204" pitchFamily="34" charset="-128"/>
              </a:rPr>
              <a:t> </a:t>
            </a:r>
          </a:p>
          <a:p>
            <a:pPr marL="0" indent="0" eaLnBrk="1" hangingPunct="1">
              <a:lnSpc>
                <a:spcPct val="90000"/>
              </a:lnSpc>
              <a:buFontTx/>
              <a:buNone/>
            </a:pPr>
            <a:r>
              <a:rPr lang="en-US" altLang="en-US" sz="2400" dirty="0">
                <a:ea typeface="ＭＳ Ｐゴシック" panose="020B0600070205080204" pitchFamily="34" charset="-128"/>
              </a:rPr>
              <a:t>A DBMS in which the data items and the relationships among them are organized into </a:t>
            </a:r>
            <a:r>
              <a:rPr lang="en-US" altLang="en-US" sz="2400" b="1" dirty="0">
                <a:ea typeface="ＭＳ Ｐゴシック" panose="020B0600070205080204" pitchFamily="34" charset="-128"/>
              </a:rPr>
              <a:t>tables</a:t>
            </a:r>
          </a:p>
          <a:p>
            <a:pPr marL="0" indent="0" eaLnBrk="1" hangingPunct="1">
              <a:lnSpc>
                <a:spcPct val="90000"/>
              </a:lnSpc>
              <a:buFontTx/>
              <a:buNone/>
            </a:pPr>
            <a:r>
              <a:rPr lang="en-US" altLang="en-US" sz="2400" b="1" dirty="0">
                <a:solidFill>
                  <a:srgbClr val="FF6600"/>
                </a:solidFill>
                <a:ea typeface="ＭＳ Ｐゴシック" panose="020B0600070205080204" pitchFamily="34" charset="-128"/>
              </a:rPr>
              <a:t>Table</a:t>
            </a:r>
            <a:r>
              <a:rPr lang="en-US" altLang="en-US" sz="2400" dirty="0">
                <a:solidFill>
                  <a:srgbClr val="FF6600"/>
                </a:solidFill>
                <a:ea typeface="ＭＳ Ｐゴシック" panose="020B0600070205080204" pitchFamily="34" charset="-128"/>
              </a:rPr>
              <a:t> </a:t>
            </a:r>
          </a:p>
          <a:p>
            <a:pPr marL="0" indent="0" eaLnBrk="1" hangingPunct="1">
              <a:lnSpc>
                <a:spcPct val="90000"/>
              </a:lnSpc>
              <a:buFontTx/>
              <a:buNone/>
            </a:pPr>
            <a:r>
              <a:rPr lang="en-US" altLang="en-US" sz="2400" dirty="0">
                <a:ea typeface="ＭＳ Ｐゴシック" panose="020B0600070205080204" pitchFamily="34" charset="-128"/>
              </a:rPr>
              <a:t>A collection of </a:t>
            </a:r>
            <a:r>
              <a:rPr lang="en-US" altLang="en-US" sz="2400" b="1" dirty="0">
                <a:ea typeface="ＭＳ Ｐゴシック" panose="020B0600070205080204" pitchFamily="34" charset="-128"/>
              </a:rPr>
              <a:t>records</a:t>
            </a:r>
          </a:p>
          <a:p>
            <a:pPr marL="0" indent="0" eaLnBrk="1" hangingPunct="1">
              <a:lnSpc>
                <a:spcPct val="90000"/>
              </a:lnSpc>
              <a:buFontTx/>
              <a:buNone/>
            </a:pPr>
            <a:r>
              <a:rPr lang="en-US" altLang="en-US" sz="2400" b="1" dirty="0">
                <a:solidFill>
                  <a:srgbClr val="FF6600"/>
                </a:solidFill>
                <a:ea typeface="ＭＳ Ｐゴシック" panose="020B0600070205080204" pitchFamily="34" charset="-128"/>
              </a:rPr>
              <a:t>Record (object, entity)</a:t>
            </a:r>
            <a:endParaRPr lang="en-US" altLang="en-US" sz="2400" dirty="0">
              <a:solidFill>
                <a:srgbClr val="FF6600"/>
              </a:solidFill>
              <a:ea typeface="ＭＳ Ｐゴシック" panose="020B0600070205080204" pitchFamily="34" charset="-128"/>
            </a:endParaRPr>
          </a:p>
          <a:p>
            <a:pPr marL="0" indent="0" eaLnBrk="1" hangingPunct="1">
              <a:lnSpc>
                <a:spcPct val="90000"/>
              </a:lnSpc>
              <a:buFontTx/>
              <a:buNone/>
            </a:pPr>
            <a:r>
              <a:rPr lang="en-US" altLang="en-US" sz="2400" dirty="0">
                <a:ea typeface="ＭＳ Ｐゴシック" panose="020B0600070205080204" pitchFamily="34" charset="-128"/>
              </a:rPr>
              <a:t>A</a:t>
            </a:r>
            <a:r>
              <a:rPr lang="en-US" altLang="en-US" sz="2400" dirty="0">
                <a:solidFill>
                  <a:srgbClr val="3300FF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en-US" sz="2400" dirty="0">
                <a:ea typeface="ＭＳ Ｐゴシック" panose="020B0600070205080204" pitchFamily="34" charset="-128"/>
              </a:rPr>
              <a:t>collection of related </a:t>
            </a:r>
            <a:r>
              <a:rPr lang="en-US" altLang="en-US" sz="2400" b="1" dirty="0">
                <a:ea typeface="ＭＳ Ｐゴシック" panose="020B0600070205080204" pitchFamily="34" charset="-128"/>
              </a:rPr>
              <a:t>fields</a:t>
            </a:r>
            <a:r>
              <a:rPr lang="en-US" altLang="en-US" sz="2400" dirty="0">
                <a:ea typeface="ＭＳ Ｐゴシック" panose="020B0600070205080204" pitchFamily="34" charset="-128"/>
              </a:rPr>
              <a:t> that make up a single database entry</a:t>
            </a:r>
          </a:p>
          <a:p>
            <a:pPr marL="0" indent="0" eaLnBrk="1" hangingPunct="1">
              <a:lnSpc>
                <a:spcPct val="90000"/>
              </a:lnSpc>
              <a:buFontTx/>
              <a:buNone/>
            </a:pPr>
            <a:r>
              <a:rPr lang="en-US" altLang="en-US" sz="2400" b="1" dirty="0">
                <a:solidFill>
                  <a:srgbClr val="FF6600"/>
                </a:solidFill>
                <a:ea typeface="ＭＳ Ｐゴシック" panose="020B0600070205080204" pitchFamily="34" charset="-128"/>
              </a:rPr>
              <a:t>Field (attributes)</a:t>
            </a:r>
          </a:p>
          <a:p>
            <a:pPr marL="0" indent="0" eaLnBrk="1" hangingPunct="1">
              <a:lnSpc>
                <a:spcPct val="90000"/>
              </a:lnSpc>
              <a:buFontTx/>
              <a:buNone/>
            </a:pPr>
            <a:r>
              <a:rPr lang="en-US" altLang="en-US" sz="2400" dirty="0">
                <a:ea typeface="ＭＳ Ｐゴシック" panose="020B0600070205080204" pitchFamily="34" charset="-128"/>
              </a:rPr>
              <a:t>A single value in a database record</a:t>
            </a:r>
          </a:p>
          <a:p>
            <a:pPr marL="0" indent="0" eaLnBrk="1" hangingPunct="1">
              <a:lnSpc>
                <a:spcPct val="90000"/>
              </a:lnSpc>
              <a:buFontTx/>
              <a:buNone/>
            </a:pPr>
            <a:endParaRPr lang="en-US" altLang="en-US" sz="2800" dirty="0">
              <a:ea typeface="ＭＳ Ｐゴシック" panose="020B0600070205080204" pitchFamily="34" charset="-128"/>
            </a:endParaRPr>
          </a:p>
          <a:p>
            <a:pPr lvl="1" eaLnBrk="1" hangingPunct="1">
              <a:lnSpc>
                <a:spcPct val="90000"/>
              </a:lnSpc>
              <a:spcBef>
                <a:spcPct val="50000"/>
              </a:spcBef>
              <a:buFontTx/>
              <a:buNone/>
            </a:pPr>
            <a:endParaRPr lang="en-US" altLang="en-US" sz="2400" dirty="0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Slide Number Placeholder 3">
            <a:extLst>
              <a:ext uri="{FF2B5EF4-FFF2-40B4-BE49-F238E27FC236}">
                <a16:creationId xmlns:a16="http://schemas.microsoft.com/office/drawing/2014/main" id="{6141DD26-F44B-0946-ACCC-8D8B1EC459D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A86A31C9-84B5-6A44-A5AD-2F3A64BF3397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2</a:t>
            </a:fld>
            <a:endParaRPr lang="en-US" altLang="en-US" sz="1400" dirty="0"/>
          </a:p>
        </p:txBody>
      </p:sp>
      <p:sp>
        <p:nvSpPr>
          <p:cNvPr id="4099" name="Rectangle 4">
            <a:extLst>
              <a:ext uri="{FF2B5EF4-FFF2-40B4-BE49-F238E27FC236}">
                <a16:creationId xmlns:a16="http://schemas.microsoft.com/office/drawing/2014/main" id="{97AC7552-27CB-1445-B297-825CD58BE8B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ea typeface="ＭＳ Ｐゴシック" panose="020B0600070205080204" pitchFamily="34" charset="-128"/>
              </a:rPr>
              <a:t>Chapter Goals </a:t>
            </a:r>
            <a:r>
              <a:rPr lang="en-US" altLang="en-US" sz="1800" dirty="0">
                <a:ea typeface="ＭＳ Ｐゴシック" panose="020B0600070205080204" pitchFamily="34" charset="-128"/>
              </a:rPr>
              <a:t>(1 of 2)</a:t>
            </a:r>
          </a:p>
        </p:txBody>
      </p:sp>
      <p:sp>
        <p:nvSpPr>
          <p:cNvPr id="4100" name="Rectangle 5">
            <a:extLst>
              <a:ext uri="{FF2B5EF4-FFF2-40B4-BE49-F238E27FC236}">
                <a16:creationId xmlns:a16="http://schemas.microsoft.com/office/drawing/2014/main" id="{F48EFB53-9A06-D84E-B1BD-7D0CDA6B3A9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295400"/>
            <a:ext cx="8229600" cy="45720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800" dirty="0">
                <a:ea typeface="ＭＳ Ｐゴシック" panose="020B0600070205080204" pitchFamily="34" charset="-128"/>
              </a:rPr>
              <a:t>Define the role of </a:t>
            </a:r>
            <a:r>
              <a:rPr lang="en-US" altLang="en-US" sz="2800" dirty="0">
                <a:solidFill>
                  <a:srgbClr val="FF6600"/>
                </a:solidFill>
                <a:ea typeface="ＭＳ Ｐゴシック" panose="020B0600070205080204" pitchFamily="34" charset="-128"/>
              </a:rPr>
              <a:t>general information systems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800" dirty="0">
                <a:ea typeface="ＭＳ Ｐゴシック" panose="020B0600070205080204" pitchFamily="34" charset="-128"/>
              </a:rPr>
              <a:t>Explain how </a:t>
            </a:r>
            <a:r>
              <a:rPr lang="en-US" altLang="en-US" sz="2800" dirty="0">
                <a:solidFill>
                  <a:srgbClr val="FF6600"/>
                </a:solidFill>
                <a:ea typeface="ＭＳ Ｐゴシック" panose="020B0600070205080204" pitchFamily="34" charset="-128"/>
              </a:rPr>
              <a:t>spreadsheets </a:t>
            </a:r>
            <a:r>
              <a:rPr lang="en-US" altLang="en-US" sz="2800" dirty="0">
                <a:ea typeface="ＭＳ Ｐゴシック" panose="020B0600070205080204" pitchFamily="34" charset="-128"/>
              </a:rPr>
              <a:t>are organized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800" dirty="0">
                <a:ea typeface="ＭＳ Ｐゴシック" panose="020B0600070205080204" pitchFamily="34" charset="-128"/>
              </a:rPr>
              <a:t>Create spreadsheets for basic analysis of data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800" dirty="0">
                <a:ea typeface="ＭＳ Ｐゴシック" panose="020B0600070205080204" pitchFamily="34" charset="-128"/>
              </a:rPr>
              <a:t>Define appropriate spreadsheet </a:t>
            </a:r>
            <a:r>
              <a:rPr lang="en-US" altLang="en-US" sz="2800" dirty="0">
                <a:solidFill>
                  <a:srgbClr val="FF6600"/>
                </a:solidFill>
                <a:ea typeface="ＭＳ Ｐゴシック" panose="020B0600070205080204" pitchFamily="34" charset="-128"/>
              </a:rPr>
              <a:t>formulas </a:t>
            </a:r>
            <a:r>
              <a:rPr lang="en-US" altLang="en-US" sz="2800" dirty="0">
                <a:ea typeface="ＭＳ Ｐゴシック" panose="020B0600070205080204" pitchFamily="34" charset="-128"/>
              </a:rPr>
              <a:t>using built-in functions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800" dirty="0">
                <a:ea typeface="ＭＳ Ｐゴシック" panose="020B0600070205080204" pitchFamily="34" charset="-128"/>
              </a:rPr>
              <a:t>Design spreadsheets to be flexible and extensible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800" dirty="0">
                <a:ea typeface="ＭＳ Ｐゴシック" panose="020B0600070205080204" pitchFamily="34" charset="-128"/>
              </a:rPr>
              <a:t>Describe the elements of a </a:t>
            </a:r>
            <a:r>
              <a:rPr lang="en-US" altLang="en-US" sz="2800" dirty="0">
                <a:solidFill>
                  <a:srgbClr val="FF6600"/>
                </a:solidFill>
                <a:ea typeface="ＭＳ Ｐゴシック" panose="020B0600070205080204" pitchFamily="34" charset="-128"/>
              </a:rPr>
              <a:t>database management system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Number Placeholder 2">
            <a:extLst>
              <a:ext uri="{FF2B5EF4-FFF2-40B4-BE49-F238E27FC236}">
                <a16:creationId xmlns:a16="http://schemas.microsoft.com/office/drawing/2014/main" id="{B7CF3079-1412-2A41-9B87-ECF60914FFD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7EA2063-0452-D343-A490-3B414AAFC4E4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20</a:t>
            </a:fld>
            <a:endParaRPr lang="en-US" altLang="en-US" sz="1400" dirty="0"/>
          </a:p>
        </p:txBody>
      </p:sp>
      <p:sp>
        <p:nvSpPr>
          <p:cNvPr id="21507" name="Rectangle 4">
            <a:extLst>
              <a:ext uri="{FF2B5EF4-FFF2-40B4-BE49-F238E27FC236}">
                <a16:creationId xmlns:a16="http://schemas.microsoft.com/office/drawing/2014/main" id="{E14C8F83-0648-C846-A9A0-07482CDD921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62000" y="152400"/>
            <a:ext cx="7543800" cy="1143000"/>
          </a:xfrm>
        </p:spPr>
        <p:txBody>
          <a:bodyPr/>
          <a:lstStyle/>
          <a:p>
            <a:pPr eaLnBrk="1" hangingPunct="1"/>
            <a:r>
              <a:rPr lang="en-US" altLang="en-US" dirty="0">
                <a:ea typeface="ＭＳ Ｐゴシック" panose="020B0600070205080204" pitchFamily="34" charset="-128"/>
              </a:rPr>
              <a:t>A Database Table </a:t>
            </a:r>
            <a:r>
              <a:rPr lang="en-US" altLang="en-US" sz="1800" dirty="0">
                <a:ea typeface="ＭＳ Ｐゴシック" panose="020B0600070205080204" pitchFamily="34" charset="-128"/>
              </a:rPr>
              <a:t>(1 of 3)</a:t>
            </a:r>
          </a:p>
        </p:txBody>
      </p:sp>
      <p:sp>
        <p:nvSpPr>
          <p:cNvPr id="51204" name="Rectangle 9">
            <a:extLst>
              <a:ext uri="{FF2B5EF4-FFF2-40B4-BE49-F238E27FC236}">
                <a16:creationId xmlns:a16="http://schemas.microsoft.com/office/drawing/2014/main" id="{2C04A5FC-B079-4F45-ABE2-BBAD5E343C8A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7086600" y="1828800"/>
            <a:ext cx="1524000" cy="13716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pPr>
              <a:defRPr/>
            </a:pPr>
            <a:r>
              <a:rPr lang="en-US" sz="2000" i="1" dirty="0">
                <a:latin typeface="Arial" charset="0"/>
                <a:ea typeface="ＭＳ Ｐゴシック" charset="0"/>
                <a:cs typeface="ＭＳ Ｐゴシック" charset="0"/>
              </a:rPr>
              <a:t>How do we</a:t>
            </a:r>
          </a:p>
          <a:p>
            <a:pPr>
              <a:defRPr/>
            </a:pPr>
            <a:r>
              <a:rPr lang="en-US" sz="2000" i="1" dirty="0">
                <a:latin typeface="Arial" charset="0"/>
                <a:ea typeface="ＭＳ Ｐゴシック" charset="0"/>
                <a:cs typeface="ＭＳ Ｐゴシック" charset="0"/>
              </a:rPr>
              <a:t>uniquely</a:t>
            </a:r>
          </a:p>
          <a:p>
            <a:pPr>
              <a:defRPr/>
            </a:pPr>
            <a:r>
              <a:rPr lang="en-US" sz="2000" i="1" dirty="0">
                <a:latin typeface="Arial" charset="0"/>
                <a:ea typeface="ＭＳ Ｐゴシック" charset="0"/>
                <a:cs typeface="ＭＳ Ｐゴシック" charset="0"/>
              </a:rPr>
              <a:t>identify a</a:t>
            </a:r>
          </a:p>
          <a:p>
            <a:pPr>
              <a:defRPr/>
            </a:pPr>
            <a:r>
              <a:rPr lang="en-US" sz="2000" i="1" dirty="0">
                <a:latin typeface="Arial" charset="0"/>
                <a:ea typeface="ＭＳ Ｐゴシック" charset="0"/>
                <a:cs typeface="ＭＳ Ｐゴシック" charset="0"/>
              </a:rPr>
              <a:t>record?</a:t>
            </a:r>
          </a:p>
        </p:txBody>
      </p:sp>
      <p:pic>
        <p:nvPicPr>
          <p:cNvPr id="4" name="Picture 3" descr="The database table is shown with the headers &quot;movieid, title, genre, and rating.&quot; The table infers the following data: 101, Sixth Sense, The, thriller horror, and PG-13; 102, Back to the Future, comedy adventure, and PG; 103, Monsters, Inc., animation comedy, and G; 104, Field of Dreams, fantasy drama, and PG; 105, Alien, sci-fi horror, and R; 106, Unbreakable, thriller, and PG-13; 107, X-Men, action sci-fi, and PG-13; 5022, Elizabeth, drama period, and R; 5793, Independence Day, action sci-fi, and PG-13; 7442, Platoon, action drama war, and R.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0258" y="1408136"/>
            <a:ext cx="4982648" cy="381312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096099" y="5334000"/>
            <a:ext cx="539096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600" dirty="0">
                <a:latin typeface="+mn-lt"/>
              </a:rPr>
              <a:t>The </a:t>
            </a:r>
            <a:r>
              <a:rPr lang="en-IN" sz="1600" i="1" dirty="0">
                <a:latin typeface="Bradley Hand" pitchFamily="2" charset="77"/>
              </a:rPr>
              <a:t>Movie</a:t>
            </a:r>
            <a:r>
              <a:rPr lang="en-IN" sz="1600" dirty="0">
                <a:latin typeface="+mn-lt"/>
              </a:rPr>
              <a:t> database table, made up of records and fields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Slide Number Placeholder 3">
            <a:extLst>
              <a:ext uri="{FF2B5EF4-FFF2-40B4-BE49-F238E27FC236}">
                <a16:creationId xmlns:a16="http://schemas.microsoft.com/office/drawing/2014/main" id="{C23D5067-B282-0A4C-A996-12AA6F3D055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EB32B5E5-6AAB-824C-AAB8-2DE78E94E90A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21</a:t>
            </a:fld>
            <a:endParaRPr lang="en-US" altLang="en-US" sz="1400" dirty="0"/>
          </a:p>
        </p:txBody>
      </p:sp>
      <p:sp>
        <p:nvSpPr>
          <p:cNvPr id="22531" name="Rectangle 2">
            <a:extLst>
              <a:ext uri="{FF2B5EF4-FFF2-40B4-BE49-F238E27FC236}">
                <a16:creationId xmlns:a16="http://schemas.microsoft.com/office/drawing/2014/main" id="{E802CA29-105C-494B-AFDD-0133C974B28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ea typeface="ＭＳ Ｐゴシック" panose="020B0600070205080204" pitchFamily="34" charset="-128"/>
              </a:rPr>
              <a:t>A Database Table </a:t>
            </a:r>
            <a:r>
              <a:rPr lang="en-US" altLang="en-US" sz="1800" dirty="0">
                <a:ea typeface="ＭＳ Ｐゴシック" panose="020B0600070205080204" pitchFamily="34" charset="-128"/>
              </a:rPr>
              <a:t>(2 of 3)</a:t>
            </a:r>
          </a:p>
        </p:txBody>
      </p:sp>
      <p:sp>
        <p:nvSpPr>
          <p:cNvPr id="22532" name="Rectangle 3">
            <a:extLst>
              <a:ext uri="{FF2B5EF4-FFF2-40B4-BE49-F238E27FC236}">
                <a16:creationId xmlns:a16="http://schemas.microsoft.com/office/drawing/2014/main" id="{B1DAAC8A-BC66-2349-A279-39A16274FA5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eaLnBrk="1" hangingPunct="1">
              <a:lnSpc>
                <a:spcPct val="90000"/>
              </a:lnSpc>
              <a:buFontTx/>
              <a:buNone/>
            </a:pPr>
            <a:r>
              <a:rPr lang="en-US" altLang="en-US" sz="2800" b="1" dirty="0">
                <a:solidFill>
                  <a:srgbClr val="FF6600"/>
                </a:solidFill>
                <a:ea typeface="ＭＳ Ｐゴシック" panose="020B0600070205080204" pitchFamily="34" charset="-128"/>
              </a:rPr>
              <a:t>Key</a:t>
            </a:r>
          </a:p>
          <a:p>
            <a:pPr marL="0" indent="0" eaLnBrk="1" hangingPunct="1">
              <a:lnSpc>
                <a:spcPct val="90000"/>
              </a:lnSpc>
              <a:buFontTx/>
              <a:buNone/>
            </a:pPr>
            <a:r>
              <a:rPr lang="en-US" altLang="en-US" sz="2800" dirty="0">
                <a:ea typeface="ＭＳ Ｐゴシック" panose="020B0600070205080204" pitchFamily="34" charset="-128"/>
              </a:rPr>
              <a:t>One or more fields of a database record that uniquely identifies it among all other records in the table</a:t>
            </a:r>
          </a:p>
          <a:p>
            <a:pPr marL="0" indent="0" eaLnBrk="1" hangingPunct="1">
              <a:lnSpc>
                <a:spcPct val="90000"/>
              </a:lnSpc>
              <a:buFontTx/>
              <a:buNone/>
            </a:pPr>
            <a:r>
              <a:rPr lang="en-US" altLang="en-US" sz="2800" dirty="0">
                <a:ea typeface="ＭＳ Ｐゴシック" panose="020B0600070205080204" pitchFamily="34" charset="-128"/>
              </a:rPr>
              <a:t>We can express the schema for this part of the database as follows:</a:t>
            </a:r>
          </a:p>
          <a:p>
            <a:pPr marL="457200" lvl="1" indent="0" eaLnBrk="1" hangingPunct="1">
              <a:lnSpc>
                <a:spcPct val="90000"/>
              </a:lnSpc>
              <a:spcBef>
                <a:spcPct val="50000"/>
              </a:spcBef>
              <a:buFontTx/>
              <a:buNone/>
            </a:pPr>
            <a:r>
              <a:rPr lang="en-US" altLang="en-US" sz="2400" i="1" dirty="0">
                <a:latin typeface="Bradley Hand" pitchFamily="2" charset="77"/>
                <a:ea typeface="ＭＳ Ｐゴシック" panose="020B0600070205080204" pitchFamily="34" charset="-128"/>
              </a:rPr>
              <a:t>Movie (MovieId:key, Title, Genre, Rating)</a:t>
            </a:r>
          </a:p>
          <a:p>
            <a:pPr marL="457200" lvl="1" indent="0" eaLnBrk="1" hangingPunct="1">
              <a:lnSpc>
                <a:spcPct val="90000"/>
              </a:lnSpc>
              <a:spcBef>
                <a:spcPct val="50000"/>
              </a:spcBef>
              <a:buFontTx/>
              <a:buNone/>
            </a:pPr>
            <a:endParaRPr lang="en-US" altLang="en-US" sz="2400" dirty="0">
              <a:ea typeface="ＭＳ Ｐゴシック" panose="020B0600070205080204" pitchFamily="34" charset="-128"/>
            </a:endParaRPr>
          </a:p>
          <a:p>
            <a:pPr marL="457200" lvl="1" indent="0" eaLnBrk="1" hangingPunct="1">
              <a:lnSpc>
                <a:spcPct val="90000"/>
              </a:lnSpc>
              <a:spcBef>
                <a:spcPct val="50000"/>
              </a:spcBef>
              <a:buFontTx/>
              <a:buNone/>
            </a:pPr>
            <a:endParaRPr lang="en-US" altLang="en-US" sz="2400" dirty="0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Slide Number Placeholder 2">
            <a:extLst>
              <a:ext uri="{FF2B5EF4-FFF2-40B4-BE49-F238E27FC236}">
                <a16:creationId xmlns:a16="http://schemas.microsoft.com/office/drawing/2014/main" id="{0FED7F1F-0D0D-464B-94FD-D62FA87E53D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BABC8F43-638B-1747-BD46-E99C30DD7771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22</a:t>
            </a:fld>
            <a:endParaRPr lang="en-US" altLang="en-US" sz="1400" dirty="0"/>
          </a:p>
        </p:txBody>
      </p:sp>
      <p:sp>
        <p:nvSpPr>
          <p:cNvPr id="23555" name="Rectangle 4">
            <a:extLst>
              <a:ext uri="{FF2B5EF4-FFF2-40B4-BE49-F238E27FC236}">
                <a16:creationId xmlns:a16="http://schemas.microsoft.com/office/drawing/2014/main" id="{E8F9EE06-CFDA-374C-90BE-3AE75942975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62000" y="152400"/>
            <a:ext cx="7543800" cy="1143000"/>
          </a:xfrm>
        </p:spPr>
        <p:txBody>
          <a:bodyPr/>
          <a:lstStyle/>
          <a:p>
            <a:pPr eaLnBrk="1" hangingPunct="1"/>
            <a:r>
              <a:rPr lang="en-US" altLang="en-US" dirty="0">
                <a:ea typeface="ＭＳ Ｐゴシック" panose="020B0600070205080204" pitchFamily="34" charset="-128"/>
              </a:rPr>
              <a:t>A Database Table </a:t>
            </a:r>
            <a:r>
              <a:rPr lang="en-US" altLang="en-US" sz="1800" dirty="0">
                <a:ea typeface="ＭＳ Ｐゴシック" panose="020B0600070205080204" pitchFamily="34" charset="-128"/>
              </a:rPr>
              <a:t>(3 of 3)</a:t>
            </a:r>
          </a:p>
        </p:txBody>
      </p:sp>
      <p:pic>
        <p:nvPicPr>
          <p:cNvPr id="3" name="Picture 2" descr="The customer database table is shown with the headers &quot;Customerid, Name, Address, and Credit card number.&quot; The table infers the following data; 101, Dennis cook, 123 main street, and 2736 2371 2344 0382; 102, Doug Nickle, 456 Second Ave, and 7362 7486 5957 3638; 103, Randy Wolf, 789 Elm Street, and 4253 4773 6252 4436; 104, Amy Stevens, 321 Yellow Brick Road, and 9876 5432 1234 5678; 105, Robert Person, 654 Lois Lane, and 1122 3344 5566 7788; 106, David Coggin, 987 Broadway, and 8473 9687 4847 3784; 107, Susan Klaton, 345 Easy Street, and 2435 4332 1567 3232.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8570" y="2057400"/>
            <a:ext cx="5943600" cy="271941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568570" y="4876800"/>
            <a:ext cx="574063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600" dirty="0">
                <a:latin typeface="+mn-lt"/>
              </a:rPr>
              <a:t>The</a:t>
            </a:r>
            <a:r>
              <a:rPr lang="en-IN" sz="1600" dirty="0">
                <a:latin typeface="Bradley Hand" pitchFamily="2" charset="77"/>
              </a:rPr>
              <a:t> </a:t>
            </a:r>
            <a:r>
              <a:rPr lang="en-IN" sz="1600" i="1" dirty="0">
                <a:latin typeface="Bradley Hand" pitchFamily="2" charset="77"/>
              </a:rPr>
              <a:t>Customer</a:t>
            </a:r>
            <a:r>
              <a:rPr lang="en-IN" sz="1600" dirty="0">
                <a:latin typeface="Bradley Hand" pitchFamily="2" charset="77"/>
              </a:rPr>
              <a:t> </a:t>
            </a:r>
            <a:r>
              <a:rPr lang="en-IN" sz="1600" dirty="0">
                <a:latin typeface="+mn-lt"/>
              </a:rPr>
              <a:t>database table, containing customer data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Slide Number Placeholder 3">
            <a:extLst>
              <a:ext uri="{FF2B5EF4-FFF2-40B4-BE49-F238E27FC236}">
                <a16:creationId xmlns:a16="http://schemas.microsoft.com/office/drawing/2014/main" id="{5E5EDDA1-EF06-C146-872F-D39FE8982D0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773A298-5EAD-F44C-B09D-8A8D8C6A282D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23</a:t>
            </a:fld>
            <a:endParaRPr lang="en-US" altLang="en-US" sz="1400" dirty="0"/>
          </a:p>
        </p:txBody>
      </p:sp>
      <p:sp>
        <p:nvSpPr>
          <p:cNvPr id="24579" name="Rectangle 2">
            <a:extLst>
              <a:ext uri="{FF2B5EF4-FFF2-40B4-BE49-F238E27FC236}">
                <a16:creationId xmlns:a16="http://schemas.microsoft.com/office/drawing/2014/main" id="{AE83B1F2-C990-8341-803D-95824205A6E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ea typeface="ＭＳ Ｐゴシック" panose="020B0600070205080204" pitchFamily="34" charset="-128"/>
              </a:rPr>
              <a:t>Relationships</a:t>
            </a:r>
          </a:p>
        </p:txBody>
      </p:sp>
      <p:sp>
        <p:nvSpPr>
          <p:cNvPr id="24580" name="Rectangle 3">
            <a:extLst>
              <a:ext uri="{FF2B5EF4-FFF2-40B4-BE49-F238E27FC236}">
                <a16:creationId xmlns:a16="http://schemas.microsoft.com/office/drawing/2014/main" id="{FD3856E6-8E1C-274C-9D73-E9D4B48CF9D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r>
              <a:rPr lang="en-US" altLang="en-US" i="1" dirty="0">
                <a:ea typeface="ＭＳ Ｐゴシック" panose="020B0600070205080204" pitchFamily="34" charset="-128"/>
              </a:rPr>
              <a:t>How do we relate movies to customers?</a:t>
            </a:r>
          </a:p>
          <a:p>
            <a:pPr eaLnBrk="1" hangingPunct="1">
              <a:buFontTx/>
              <a:buNone/>
            </a:pPr>
            <a:r>
              <a:rPr lang="en-US" altLang="en-US" i="1" dirty="0">
                <a:ea typeface="ＭＳ Ｐゴシック" panose="020B0600070205080204" pitchFamily="34" charset="-128"/>
              </a:rPr>
              <a:t>By a table, of course!</a:t>
            </a:r>
          </a:p>
        </p:txBody>
      </p:sp>
      <p:sp>
        <p:nvSpPr>
          <p:cNvPr id="57349" name="Rectangle 9">
            <a:extLst>
              <a:ext uri="{FF2B5EF4-FFF2-40B4-BE49-F238E27FC236}">
                <a16:creationId xmlns:a16="http://schemas.microsoft.com/office/drawing/2014/main" id="{410213D3-9423-5E42-999A-86DE0D4741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10400" y="2819400"/>
            <a:ext cx="1600200" cy="18288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pPr>
              <a:defRPr/>
            </a:pPr>
            <a:r>
              <a:rPr lang="en-US" i="1" dirty="0">
                <a:latin typeface="Arial" charset="0"/>
                <a:ea typeface="ＭＳ Ｐゴシック" charset="0"/>
                <a:cs typeface="ＭＳ Ｐゴシック" charset="0"/>
              </a:rPr>
              <a:t>Who is</a:t>
            </a:r>
          </a:p>
          <a:p>
            <a:pPr>
              <a:defRPr/>
            </a:pPr>
            <a:r>
              <a:rPr lang="en-US" i="1" dirty="0">
                <a:latin typeface="Arial" charset="0"/>
                <a:ea typeface="ＭＳ Ｐゴシック" charset="0"/>
                <a:cs typeface="ＭＳ Ｐゴシック" charset="0"/>
              </a:rPr>
              <a:t>renting</a:t>
            </a:r>
          </a:p>
          <a:p>
            <a:pPr>
              <a:defRPr/>
            </a:pPr>
            <a:r>
              <a:rPr lang="en-US" i="1" dirty="0">
                <a:latin typeface="Arial" charset="0"/>
                <a:ea typeface="ＭＳ Ｐゴシック" charset="0"/>
                <a:cs typeface="ＭＳ Ｐゴシック" charset="0"/>
              </a:rPr>
              <a:t>what</a:t>
            </a:r>
          </a:p>
          <a:p>
            <a:pPr>
              <a:defRPr/>
            </a:pPr>
            <a:r>
              <a:rPr lang="en-US" i="1" dirty="0">
                <a:latin typeface="Arial" charset="0"/>
                <a:ea typeface="ＭＳ Ｐゴシック" charset="0"/>
                <a:cs typeface="ＭＳ Ｐゴシック" charset="0"/>
              </a:rPr>
              <a:t>movie?</a:t>
            </a:r>
          </a:p>
        </p:txBody>
      </p:sp>
      <p:pic>
        <p:nvPicPr>
          <p:cNvPr id="3" name="Picture 2" descr="The rental database table is shown with the headers &quot;customerid, movieid, dateRented, and datedue&quot; and it infers the following data: 103, 104, 3-12-2018, and 3-13-2018; 103, 5022, 3-12-2018, and 3-13-2018; 105, 107, 3-12-2018, and 3-15-2018.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3459671"/>
            <a:ext cx="5233208" cy="1366554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990600" y="4919246"/>
            <a:ext cx="530940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600" dirty="0">
                <a:latin typeface="+mn-lt"/>
              </a:rPr>
              <a:t>The</a:t>
            </a:r>
            <a:r>
              <a:rPr lang="en-IN" sz="1600" dirty="0">
                <a:latin typeface="Bradley Hand" pitchFamily="2" charset="77"/>
              </a:rPr>
              <a:t> </a:t>
            </a:r>
            <a:r>
              <a:rPr lang="en-IN" sz="1600" i="1" dirty="0">
                <a:latin typeface="Bradley Hand" pitchFamily="2" charset="77"/>
              </a:rPr>
              <a:t>Rents</a:t>
            </a:r>
            <a:r>
              <a:rPr lang="en-IN" sz="1600" dirty="0">
                <a:latin typeface="Bradley Hand" pitchFamily="2" charset="77"/>
              </a:rPr>
              <a:t> </a:t>
            </a:r>
            <a:r>
              <a:rPr lang="en-IN" sz="1600" dirty="0">
                <a:latin typeface="+mn-lt"/>
              </a:rPr>
              <a:t>database table, storing current movie rentals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Slide Number Placeholder 3">
            <a:extLst>
              <a:ext uri="{FF2B5EF4-FFF2-40B4-BE49-F238E27FC236}">
                <a16:creationId xmlns:a16="http://schemas.microsoft.com/office/drawing/2014/main" id="{4D98EC8E-A3AD-A64E-B448-7505561638A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FA25CB9-EC1D-7B41-A272-CF96D972EB81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24</a:t>
            </a:fld>
            <a:endParaRPr lang="en-US" altLang="en-US" sz="1400" dirty="0"/>
          </a:p>
        </p:txBody>
      </p:sp>
      <p:sp>
        <p:nvSpPr>
          <p:cNvPr id="25603" name="Rectangle 4">
            <a:extLst>
              <a:ext uri="{FF2B5EF4-FFF2-40B4-BE49-F238E27FC236}">
                <a16:creationId xmlns:a16="http://schemas.microsoft.com/office/drawing/2014/main" id="{4FE27855-CD34-F940-A324-2F4B6D0DCA5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ea typeface="ＭＳ Ｐゴシック" panose="020B0600070205080204" pitchFamily="34" charset="-128"/>
              </a:rPr>
              <a:t>Structured Query Language</a:t>
            </a:r>
          </a:p>
        </p:txBody>
      </p:sp>
      <p:sp>
        <p:nvSpPr>
          <p:cNvPr id="25604" name="Rectangle 5">
            <a:extLst>
              <a:ext uri="{FF2B5EF4-FFF2-40B4-BE49-F238E27FC236}">
                <a16:creationId xmlns:a16="http://schemas.microsoft.com/office/drawing/2014/main" id="{668E8E4B-0C11-3E40-98BA-29D84BB706F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eaLnBrk="1" hangingPunct="1">
              <a:buFontTx/>
              <a:buNone/>
            </a:pPr>
            <a:r>
              <a:rPr lang="en-US" altLang="en-US" sz="2800" b="1" dirty="0">
                <a:solidFill>
                  <a:srgbClr val="FF6600"/>
                </a:solidFill>
                <a:ea typeface="ＭＳ Ｐゴシック" panose="020B0600070205080204" pitchFamily="34" charset="-128"/>
              </a:rPr>
              <a:t>Structured Query Language </a:t>
            </a:r>
            <a:r>
              <a:rPr lang="en-US" altLang="en-US" sz="2800" b="1" dirty="0">
                <a:ea typeface="ＭＳ Ｐゴシック" panose="020B0600070205080204" pitchFamily="34" charset="-128"/>
              </a:rPr>
              <a:t>(SQL)</a:t>
            </a:r>
            <a:r>
              <a:rPr lang="en-US" altLang="en-US" sz="2800" dirty="0">
                <a:ea typeface="ＭＳ Ｐゴシック" panose="020B0600070205080204" pitchFamily="34" charset="-128"/>
              </a:rPr>
              <a:t>  </a:t>
            </a:r>
          </a:p>
          <a:p>
            <a:pPr marL="0" indent="0" eaLnBrk="1" hangingPunct="1">
              <a:buFontTx/>
              <a:buNone/>
            </a:pPr>
            <a:r>
              <a:rPr lang="en-US" altLang="en-US" sz="2800" dirty="0">
                <a:ea typeface="ＭＳ Ｐゴシック" panose="020B0600070205080204" pitchFamily="34" charset="-128"/>
              </a:rPr>
              <a:t>A comprehensive relational database language for data manipulation and queries</a:t>
            </a:r>
          </a:p>
          <a:p>
            <a:pPr marL="0" indent="0" eaLnBrk="1" hangingPunct="1">
              <a:lnSpc>
                <a:spcPct val="50000"/>
              </a:lnSpc>
              <a:spcBef>
                <a:spcPct val="100000"/>
              </a:spcBef>
              <a:buFontTx/>
              <a:buNone/>
            </a:pPr>
            <a:r>
              <a:rPr lang="en-US" altLang="en-US" sz="2400" dirty="0">
                <a:latin typeface="Courier New" panose="02070309020205020404" pitchFamily="49" charset="0"/>
                <a:ea typeface="ＭＳ Ｐゴシック" panose="020B0600070205080204" pitchFamily="34" charset="-128"/>
                <a:cs typeface="Courier New" panose="02070309020205020404" pitchFamily="49" charset="0"/>
              </a:rPr>
              <a:t>select</a:t>
            </a:r>
            <a:r>
              <a:rPr lang="en-US" altLang="en-US" sz="2400" dirty="0">
                <a:ea typeface="ＭＳ Ｐゴシック" panose="020B0600070205080204" pitchFamily="34" charset="-128"/>
              </a:rPr>
              <a:t> </a:t>
            </a:r>
            <a:r>
              <a:rPr lang="en-US" altLang="en-US" sz="2400" i="1" dirty="0">
                <a:ea typeface="ＭＳ Ｐゴシック" panose="020B0600070205080204" pitchFamily="34" charset="-128"/>
              </a:rPr>
              <a:t>attribute-list</a:t>
            </a:r>
            <a:r>
              <a:rPr lang="en-US" altLang="en-US" sz="2400" dirty="0">
                <a:ea typeface="ＭＳ Ｐゴシック" panose="020B0600070205080204" pitchFamily="34" charset="-128"/>
              </a:rPr>
              <a:t> </a:t>
            </a:r>
            <a:r>
              <a:rPr lang="en-US" altLang="en-US" sz="2400" dirty="0">
                <a:latin typeface="Courier New" panose="02070309020205020404" pitchFamily="49" charset="0"/>
                <a:ea typeface="ＭＳ Ｐゴシック" panose="020B0600070205080204" pitchFamily="34" charset="-128"/>
                <a:cs typeface="Courier New" panose="02070309020205020404" pitchFamily="49" charset="0"/>
              </a:rPr>
              <a:t>from</a:t>
            </a:r>
            <a:r>
              <a:rPr lang="en-US" altLang="en-US" sz="2400" dirty="0">
                <a:ea typeface="ＭＳ Ｐゴシック" panose="020B0600070205080204" pitchFamily="34" charset="-128"/>
              </a:rPr>
              <a:t> </a:t>
            </a:r>
            <a:r>
              <a:rPr lang="en-US" altLang="en-US" sz="2400" i="1" dirty="0">
                <a:ea typeface="ＭＳ Ｐゴシック" panose="020B0600070205080204" pitchFamily="34" charset="-128"/>
              </a:rPr>
              <a:t>table-list</a:t>
            </a:r>
            <a:r>
              <a:rPr lang="en-US" altLang="en-US" sz="2400" dirty="0">
                <a:ea typeface="ＭＳ Ｐゴシック" panose="020B0600070205080204" pitchFamily="34" charset="-128"/>
              </a:rPr>
              <a:t> </a:t>
            </a:r>
            <a:r>
              <a:rPr lang="en-US" altLang="en-US" sz="2400" dirty="0">
                <a:latin typeface="Courier New" panose="02070309020205020404" pitchFamily="49" charset="0"/>
                <a:ea typeface="ＭＳ Ｐゴシック" panose="020B0600070205080204" pitchFamily="34" charset="-128"/>
                <a:cs typeface="Courier New" panose="02070309020205020404" pitchFamily="49" charset="0"/>
              </a:rPr>
              <a:t>where</a:t>
            </a:r>
            <a:r>
              <a:rPr lang="en-US" altLang="en-US" sz="2400" dirty="0">
                <a:ea typeface="ＭＳ Ｐゴシック" panose="020B0600070205080204" pitchFamily="34" charset="-128"/>
              </a:rPr>
              <a:t> </a:t>
            </a:r>
            <a:r>
              <a:rPr lang="en-US" altLang="en-US" sz="2400" i="1" dirty="0">
                <a:ea typeface="ＭＳ Ｐゴシック" panose="020B0600070205080204" pitchFamily="34" charset="-128"/>
              </a:rPr>
              <a:t>condition</a:t>
            </a:r>
          </a:p>
          <a:p>
            <a:pPr marL="0" indent="0" eaLnBrk="1" hangingPunct="1">
              <a:lnSpc>
                <a:spcPct val="50000"/>
              </a:lnSpc>
              <a:spcBef>
                <a:spcPct val="100000"/>
              </a:spcBef>
              <a:buFontTx/>
              <a:buNone/>
            </a:pPr>
            <a:endParaRPr lang="en-US" altLang="en-US" sz="2400" i="1" dirty="0">
              <a:ea typeface="ＭＳ Ｐゴシック" panose="020B0600070205080204" pitchFamily="34" charset="-128"/>
            </a:endParaRPr>
          </a:p>
          <a:p>
            <a:pPr marL="0" indent="0" eaLnBrk="1" hangingPunct="1">
              <a:lnSpc>
                <a:spcPct val="40000"/>
              </a:lnSpc>
              <a:spcBef>
                <a:spcPct val="100000"/>
              </a:spcBef>
              <a:buFontTx/>
              <a:buNone/>
            </a:pPr>
            <a:r>
              <a:rPr lang="en-US" altLang="en-US" sz="2400" i="1" dirty="0">
                <a:ea typeface="ＭＳ Ｐゴシック" panose="020B0600070205080204" pitchFamily="34" charset="-128"/>
              </a:rPr>
              <a:t>	</a:t>
            </a:r>
            <a:r>
              <a:rPr lang="en-US" altLang="en-US" sz="1800" dirty="0">
                <a:ea typeface="ＭＳ Ｐゴシック" panose="020B0600070205080204" pitchFamily="34" charset="-128"/>
              </a:rPr>
              <a:t>name of field             name of table     	value restriction</a:t>
            </a:r>
            <a:endParaRPr lang="en-US" altLang="en-US" sz="1800" i="1" dirty="0">
              <a:ea typeface="ＭＳ Ｐゴシック" panose="020B0600070205080204" pitchFamily="34" charset="-128"/>
            </a:endParaRPr>
          </a:p>
          <a:p>
            <a:pPr marL="0" indent="0" eaLnBrk="1" hangingPunct="1">
              <a:spcBef>
                <a:spcPct val="100000"/>
              </a:spcBef>
              <a:buFontTx/>
              <a:buNone/>
            </a:pPr>
            <a:r>
              <a:rPr lang="en-US" altLang="en-US" sz="2400" dirty="0">
                <a:latin typeface="Courier New" panose="02070309020205020404" pitchFamily="49" charset="0"/>
                <a:ea typeface="ＭＳ Ｐゴシック" panose="020B0600070205080204" pitchFamily="34" charset="-128"/>
                <a:cs typeface="Courier New" panose="02070309020205020404" pitchFamily="49" charset="0"/>
              </a:rPr>
              <a:t>select Title  from Movie where Rating = ‘PG’</a:t>
            </a:r>
          </a:p>
          <a:p>
            <a:pPr marL="0" indent="0" eaLnBrk="1" hangingPunct="1">
              <a:buFontTx/>
              <a:buNone/>
            </a:pPr>
            <a:r>
              <a:rPr lang="en-US" altLang="en-US" sz="2400" dirty="0">
                <a:ea typeface="ＭＳ Ｐゴシック" panose="020B0600070205080204" pitchFamily="34" charset="-128"/>
              </a:rPr>
              <a:t>Result is a table containing all PG movies in table </a:t>
            </a:r>
            <a:r>
              <a:rPr lang="en-US" altLang="en-US" sz="2400" i="1" dirty="0">
                <a:latin typeface="Bradley Hand" pitchFamily="2" charset="77"/>
                <a:ea typeface="ＭＳ Ｐゴシック" panose="020B0600070205080204" pitchFamily="34" charset="-128"/>
              </a:rPr>
              <a:t>Movie</a:t>
            </a:r>
          </a:p>
        </p:txBody>
      </p:sp>
      <p:sp>
        <p:nvSpPr>
          <p:cNvPr id="25605" name="Line 6">
            <a:extLst>
              <a:ext uri="{FF2B5EF4-FFF2-40B4-BE49-F238E27FC236}">
                <a16:creationId xmlns:a16="http://schemas.microsoft.com/office/drawing/2014/main" id="{F4FBBE12-3691-104A-B8E9-2A1A0DBB32A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057400" y="3962400"/>
            <a:ext cx="3048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25606" name="Line 7">
            <a:extLst>
              <a:ext uri="{FF2B5EF4-FFF2-40B4-BE49-F238E27FC236}">
                <a16:creationId xmlns:a16="http://schemas.microsoft.com/office/drawing/2014/main" id="{7381C18E-43B8-7F4B-9AE7-70E7E252CC4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419600" y="3962400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25607" name="Line 8">
            <a:extLst>
              <a:ext uri="{FF2B5EF4-FFF2-40B4-BE49-F238E27FC236}">
                <a16:creationId xmlns:a16="http://schemas.microsoft.com/office/drawing/2014/main" id="{9A75887D-9D80-4040-812A-FA9477E0F9E4}"/>
              </a:ext>
            </a:extLst>
          </p:cNvPr>
          <p:cNvSpPr>
            <a:spLocks noChangeShapeType="1"/>
          </p:cNvSpPr>
          <p:nvPr/>
        </p:nvSpPr>
        <p:spPr bwMode="auto">
          <a:xfrm>
            <a:off x="6553200" y="4038600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Slide Number Placeholder 3">
            <a:extLst>
              <a:ext uri="{FF2B5EF4-FFF2-40B4-BE49-F238E27FC236}">
                <a16:creationId xmlns:a16="http://schemas.microsoft.com/office/drawing/2014/main" id="{4DD24F81-8209-234C-8326-00124F30444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33C52EF-1A05-A14D-92B2-A1B2F63E167A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25</a:t>
            </a:fld>
            <a:endParaRPr lang="en-US" altLang="en-US" sz="1400" dirty="0"/>
          </a:p>
        </p:txBody>
      </p:sp>
      <p:sp>
        <p:nvSpPr>
          <p:cNvPr id="26627" name="Rectangle 4">
            <a:extLst>
              <a:ext uri="{FF2B5EF4-FFF2-40B4-BE49-F238E27FC236}">
                <a16:creationId xmlns:a16="http://schemas.microsoft.com/office/drawing/2014/main" id="{BFC424E3-93FA-6449-AB5D-3148D89FE50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ea typeface="ＭＳ Ｐゴシック" panose="020B0600070205080204" pitchFamily="34" charset="-128"/>
              </a:rPr>
              <a:t>Queries in SQL </a:t>
            </a:r>
          </a:p>
        </p:txBody>
      </p:sp>
      <p:sp>
        <p:nvSpPr>
          <p:cNvPr id="26628" name="Rectangle 5">
            <a:extLst>
              <a:ext uri="{FF2B5EF4-FFF2-40B4-BE49-F238E27FC236}">
                <a16:creationId xmlns:a16="http://schemas.microsoft.com/office/drawing/2014/main" id="{47D4BD61-3357-A047-90ED-C92C40EC412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81000" y="1295400"/>
            <a:ext cx="8534400" cy="4572000"/>
          </a:xfrm>
        </p:spPr>
        <p:txBody>
          <a:bodyPr/>
          <a:lstStyle/>
          <a:p>
            <a:pPr marL="338138" indent="-338138" eaLnBrk="1" hangingPunct="1">
              <a:spcBef>
                <a:spcPct val="100000"/>
              </a:spcBef>
              <a:buFontTx/>
              <a:buNone/>
            </a:pPr>
            <a:r>
              <a:rPr lang="en-US" altLang="en-US" sz="2800" dirty="0">
                <a:latin typeface="Courier New" panose="02070309020205020404" pitchFamily="49" charset="0"/>
                <a:ea typeface="ＭＳ Ｐゴシック" panose="020B0600070205080204" pitchFamily="34" charset="-128"/>
                <a:cs typeface="Courier New" panose="02070309020205020404" pitchFamily="49" charset="0"/>
              </a:rPr>
              <a:t>select Name, Address from Customer</a:t>
            </a:r>
          </a:p>
          <a:p>
            <a:pPr marL="338138" indent="-338138" eaLnBrk="1" hangingPunct="1">
              <a:spcBef>
                <a:spcPct val="100000"/>
              </a:spcBef>
              <a:buFontTx/>
              <a:buNone/>
            </a:pPr>
            <a:r>
              <a:rPr lang="en-US" altLang="en-US" sz="2800" dirty="0">
                <a:latin typeface="Courier New" panose="02070309020205020404" pitchFamily="49" charset="0"/>
                <a:ea typeface="ＭＳ Ｐゴシック" panose="020B0600070205080204" pitchFamily="34" charset="-128"/>
                <a:cs typeface="Courier New" panose="02070309020205020404" pitchFamily="49" charset="0"/>
              </a:rPr>
              <a:t>select * from Movie where Genre like </a:t>
            </a:r>
            <a:r>
              <a:rPr lang="fr-FR" altLang="en-US" sz="2800" dirty="0">
                <a:latin typeface="Courier New" panose="02070309020205020404" pitchFamily="49" charset="0"/>
                <a:ea typeface="ＭＳ Ｐゴシック" panose="020B0600070205080204" pitchFamily="34" charset="-128"/>
                <a:cs typeface="Courier New" panose="02070309020205020404" pitchFamily="49" charset="0"/>
              </a:rPr>
              <a:t>'</a:t>
            </a:r>
            <a:r>
              <a:rPr lang="en-US" altLang="en-US" sz="2800" dirty="0">
                <a:latin typeface="Courier New" panose="02070309020205020404" pitchFamily="49" charset="0"/>
                <a:ea typeface="ＭＳ Ｐゴシック" panose="020B0600070205080204" pitchFamily="34" charset="-128"/>
                <a:cs typeface="Courier New" panose="02070309020205020404" pitchFamily="49" charset="0"/>
              </a:rPr>
              <a:t>%action%</a:t>
            </a:r>
            <a:r>
              <a:rPr lang="fr-FR" altLang="en-US" sz="2800" dirty="0">
                <a:latin typeface="Courier New" panose="02070309020205020404" pitchFamily="49" charset="0"/>
                <a:ea typeface="ＭＳ Ｐゴシック" panose="020B0600070205080204" pitchFamily="34" charset="-128"/>
                <a:cs typeface="Courier New" panose="02070309020205020404" pitchFamily="49" charset="0"/>
              </a:rPr>
              <a:t>'</a:t>
            </a:r>
            <a:endParaRPr lang="en-US" altLang="en-US" sz="2800" dirty="0">
              <a:latin typeface="Courier New" panose="02070309020205020404" pitchFamily="49" charset="0"/>
              <a:ea typeface="ＭＳ Ｐゴシック" panose="020B0600070205080204" pitchFamily="34" charset="-128"/>
              <a:cs typeface="Courier New" panose="02070309020205020404" pitchFamily="49" charset="0"/>
            </a:endParaRPr>
          </a:p>
          <a:p>
            <a:pPr marL="338138" indent="-338138" eaLnBrk="1" hangingPunct="1">
              <a:spcBef>
                <a:spcPct val="100000"/>
              </a:spcBef>
              <a:buFontTx/>
              <a:buNone/>
            </a:pPr>
            <a:r>
              <a:rPr lang="en-US" altLang="en-US" sz="2800" dirty="0">
                <a:latin typeface="Courier New" panose="02070309020205020404" pitchFamily="49" charset="0"/>
                <a:ea typeface="ＭＳ Ｐゴシック" panose="020B0600070205080204" pitchFamily="34" charset="-128"/>
                <a:cs typeface="Courier New" panose="02070309020205020404" pitchFamily="49" charset="0"/>
              </a:rPr>
              <a:t>select * from Movie where Rating = </a:t>
            </a:r>
            <a:r>
              <a:rPr lang="fr-FR" altLang="en-US" sz="2800" dirty="0">
                <a:latin typeface="Courier New" panose="02070309020205020404" pitchFamily="49" charset="0"/>
                <a:ea typeface="ＭＳ Ｐゴシック" panose="020B0600070205080204" pitchFamily="34" charset="-128"/>
                <a:cs typeface="Courier New" panose="02070309020205020404" pitchFamily="49" charset="0"/>
              </a:rPr>
              <a:t>'</a:t>
            </a:r>
            <a:r>
              <a:rPr lang="en-US" altLang="en-US" sz="2800" dirty="0">
                <a:latin typeface="Courier New" panose="02070309020205020404" pitchFamily="49" charset="0"/>
                <a:ea typeface="ＭＳ Ｐゴシック" panose="020B0600070205080204" pitchFamily="34" charset="-128"/>
                <a:cs typeface="Courier New" panose="02070309020205020404" pitchFamily="49" charset="0"/>
              </a:rPr>
              <a:t>R</a:t>
            </a:r>
            <a:r>
              <a:rPr lang="fr-FR" altLang="en-US" sz="2800" dirty="0">
                <a:latin typeface="Courier New" panose="02070309020205020404" pitchFamily="49" charset="0"/>
                <a:ea typeface="ＭＳ Ｐゴシック" panose="020B0600070205080204" pitchFamily="34" charset="-128"/>
                <a:cs typeface="Courier New" panose="02070309020205020404" pitchFamily="49" charset="0"/>
              </a:rPr>
              <a:t>'</a:t>
            </a:r>
            <a:r>
              <a:rPr lang="en-US" altLang="en-US" sz="2800" dirty="0">
                <a:latin typeface="Courier New" panose="02070309020205020404" pitchFamily="49" charset="0"/>
                <a:ea typeface="ＭＳ Ｐゴシック" panose="020B0600070205080204" pitchFamily="34" charset="-128"/>
                <a:cs typeface="Courier New" panose="02070309020205020404" pitchFamily="49" charset="0"/>
              </a:rPr>
              <a:t> order by Title</a:t>
            </a:r>
          </a:p>
        </p:txBody>
      </p:sp>
      <p:sp>
        <p:nvSpPr>
          <p:cNvPr id="61444" name="Rectangle 6">
            <a:extLst>
              <a:ext uri="{FF2B5EF4-FFF2-40B4-BE49-F238E27FC236}">
                <a16:creationId xmlns:a16="http://schemas.microsoft.com/office/drawing/2014/main" id="{72FB0935-9BE3-B640-B389-4D4172D348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4200" y="5029200"/>
            <a:ext cx="4724400" cy="10668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r>
              <a:rPr lang="en-US" i="1" dirty="0">
                <a:latin typeface="Arial" charset="0"/>
                <a:ea typeface="ＭＳ Ｐゴシック" charset="0"/>
                <a:cs typeface="ＭＳ Ｐゴシック" charset="0"/>
              </a:rPr>
              <a:t>What does each of these </a:t>
            </a:r>
          </a:p>
          <a:p>
            <a:pPr algn="ctr">
              <a:defRPr/>
            </a:pPr>
            <a:r>
              <a:rPr lang="en-US" i="1" dirty="0">
                <a:latin typeface="Arial" charset="0"/>
                <a:ea typeface="ＭＳ Ｐゴシック" charset="0"/>
                <a:cs typeface="ＭＳ Ｐゴシック" charset="0"/>
              </a:rPr>
              <a:t>queries return?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Slide Number Placeholder 3">
            <a:extLst>
              <a:ext uri="{FF2B5EF4-FFF2-40B4-BE49-F238E27FC236}">
                <a16:creationId xmlns:a16="http://schemas.microsoft.com/office/drawing/2014/main" id="{1FF813C6-5A46-9349-B3F0-BF9AFB81327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712A0843-9BFB-DE47-841F-F6D77666E884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26</a:t>
            </a:fld>
            <a:endParaRPr lang="en-US" altLang="en-US" sz="1400" dirty="0"/>
          </a:p>
        </p:txBody>
      </p:sp>
      <p:sp>
        <p:nvSpPr>
          <p:cNvPr id="27651" name="Rectangle 4">
            <a:extLst>
              <a:ext uri="{FF2B5EF4-FFF2-40B4-BE49-F238E27FC236}">
                <a16:creationId xmlns:a16="http://schemas.microsoft.com/office/drawing/2014/main" id="{B511D8FF-4521-6441-9839-02D7B0DCF43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ea typeface="ＭＳ Ｐゴシック" panose="020B0600070205080204" pitchFamily="34" charset="-128"/>
              </a:rPr>
              <a:t>Modifying Database Content</a:t>
            </a:r>
          </a:p>
        </p:txBody>
      </p:sp>
      <p:sp>
        <p:nvSpPr>
          <p:cNvPr id="27652" name="Rectangle 5">
            <a:extLst>
              <a:ext uri="{FF2B5EF4-FFF2-40B4-BE49-F238E27FC236}">
                <a16:creationId xmlns:a16="http://schemas.microsoft.com/office/drawing/2014/main" id="{EAF87C31-0B56-6A42-807B-2D5ECE81E95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19100" y="1303256"/>
            <a:ext cx="8229600" cy="45720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altLang="en-US" sz="2800" dirty="0">
                <a:latin typeface="Courier New" panose="02070309020205020404" pitchFamily="49" charset="0"/>
                <a:ea typeface="ＭＳ Ｐゴシック" panose="020B0600070205080204" pitchFamily="34" charset="-128"/>
                <a:cs typeface="Courier New" panose="02070309020205020404" pitchFamily="49" charset="0"/>
              </a:rPr>
              <a:t>insert into Customer values (9876, </a:t>
            </a:r>
            <a:r>
              <a:rPr lang="fr-FR" altLang="en-US" sz="2800" dirty="0">
                <a:latin typeface="Courier New" panose="02070309020205020404" pitchFamily="49" charset="0"/>
                <a:ea typeface="ＭＳ Ｐゴシック" panose="020B0600070205080204" pitchFamily="34" charset="-128"/>
                <a:cs typeface="Courier New" panose="02070309020205020404" pitchFamily="49" charset="0"/>
              </a:rPr>
              <a:t>'</a:t>
            </a:r>
            <a:r>
              <a:rPr lang="en-US" altLang="en-US" sz="2800" dirty="0">
                <a:latin typeface="Courier New" panose="02070309020205020404" pitchFamily="49" charset="0"/>
                <a:ea typeface="ＭＳ Ｐゴシック" panose="020B0600070205080204" pitchFamily="34" charset="-128"/>
                <a:cs typeface="Courier New" panose="02070309020205020404" pitchFamily="49" charset="0"/>
              </a:rPr>
              <a:t>John Smith</a:t>
            </a:r>
            <a:r>
              <a:rPr lang="fr-FR" altLang="en-US" sz="2800" dirty="0">
                <a:latin typeface="Courier New" panose="02070309020205020404" pitchFamily="49" charset="0"/>
                <a:ea typeface="ＭＳ Ｐゴシック" panose="020B0600070205080204" pitchFamily="34" charset="-128"/>
                <a:cs typeface="Courier New" panose="02070309020205020404" pitchFamily="49" charset="0"/>
              </a:rPr>
              <a:t>'</a:t>
            </a:r>
            <a:r>
              <a:rPr lang="en-US" altLang="en-US" sz="2800" dirty="0">
                <a:latin typeface="Courier New" panose="02070309020205020404" pitchFamily="49" charset="0"/>
                <a:ea typeface="ＭＳ Ｐゴシック" panose="020B0600070205080204" pitchFamily="34" charset="-128"/>
                <a:cs typeface="Courier New" panose="02070309020205020404" pitchFamily="49" charset="0"/>
              </a:rPr>
              <a:t>, </a:t>
            </a:r>
            <a:r>
              <a:rPr lang="fr-FR" altLang="en-US" sz="2800" dirty="0">
                <a:latin typeface="Courier New" panose="02070309020205020404" pitchFamily="49" charset="0"/>
                <a:ea typeface="ＭＳ Ｐゴシック" panose="020B0600070205080204" pitchFamily="34" charset="-128"/>
                <a:cs typeface="Courier New" panose="02070309020205020404" pitchFamily="49" charset="0"/>
              </a:rPr>
              <a:t>'</a:t>
            </a:r>
            <a:r>
              <a:rPr lang="en-US" altLang="en-US" sz="2800" dirty="0">
                <a:latin typeface="Courier New" panose="02070309020205020404" pitchFamily="49" charset="0"/>
                <a:ea typeface="ＭＳ Ｐゴシック" panose="020B0600070205080204" pitchFamily="34" charset="-128"/>
                <a:cs typeface="Courier New" panose="02070309020205020404" pitchFamily="49" charset="0"/>
              </a:rPr>
              <a:t>602 Greenbriar Court</a:t>
            </a:r>
            <a:r>
              <a:rPr lang="fr-FR" altLang="en-US" sz="2800" dirty="0">
                <a:latin typeface="Courier New" panose="02070309020205020404" pitchFamily="49" charset="0"/>
                <a:ea typeface="ＭＳ Ｐゴシック" panose="020B0600070205080204" pitchFamily="34" charset="-128"/>
                <a:cs typeface="Courier New" panose="02070309020205020404" pitchFamily="49" charset="0"/>
              </a:rPr>
              <a:t>'</a:t>
            </a:r>
            <a:r>
              <a:rPr lang="en-US" altLang="en-US" sz="2800" dirty="0">
                <a:latin typeface="Courier New" panose="02070309020205020404" pitchFamily="49" charset="0"/>
                <a:ea typeface="ＭＳ Ｐゴシック" panose="020B0600070205080204" pitchFamily="34" charset="-128"/>
                <a:cs typeface="Courier New" panose="02070309020205020404" pitchFamily="49" charset="0"/>
              </a:rPr>
              <a:t>, </a:t>
            </a:r>
            <a:r>
              <a:rPr lang="fr-FR" altLang="en-US" sz="2800" dirty="0">
                <a:latin typeface="Courier New" panose="02070309020205020404" pitchFamily="49" charset="0"/>
                <a:ea typeface="ＭＳ Ｐゴシック" panose="020B0600070205080204" pitchFamily="34" charset="-128"/>
                <a:cs typeface="Courier New" panose="02070309020205020404" pitchFamily="49" charset="0"/>
              </a:rPr>
              <a:t>'</a:t>
            </a:r>
            <a:r>
              <a:rPr lang="en-US" altLang="en-US" sz="2800" dirty="0">
                <a:latin typeface="Courier New" panose="02070309020205020404" pitchFamily="49" charset="0"/>
                <a:ea typeface="ＭＳ Ｐゴシック" panose="020B0600070205080204" pitchFamily="34" charset="-128"/>
                <a:cs typeface="Courier New" panose="02070309020205020404" pitchFamily="49" charset="0"/>
              </a:rPr>
              <a:t>2938 3212 3402 0299</a:t>
            </a:r>
            <a:r>
              <a:rPr lang="fr-FR" altLang="en-US" sz="2800" dirty="0">
                <a:latin typeface="Courier New" panose="02070309020205020404" pitchFamily="49" charset="0"/>
                <a:ea typeface="ＭＳ Ｐゴシック" panose="020B0600070205080204" pitchFamily="34" charset="-128"/>
                <a:cs typeface="Courier New" panose="02070309020205020404" pitchFamily="49" charset="0"/>
              </a:rPr>
              <a:t>'</a:t>
            </a:r>
            <a:r>
              <a:rPr lang="en-US" altLang="en-US" sz="2800" dirty="0">
                <a:latin typeface="Courier New" panose="02070309020205020404" pitchFamily="49" charset="0"/>
                <a:ea typeface="ＭＳ Ｐゴシック" panose="020B0600070205080204" pitchFamily="34" charset="-128"/>
                <a:cs typeface="Courier New" panose="02070309020205020404" pitchFamily="49" charset="0"/>
              </a:rPr>
              <a:t>)</a:t>
            </a:r>
          </a:p>
          <a:p>
            <a:pPr eaLnBrk="1" hangingPunct="1">
              <a:buFontTx/>
              <a:buNone/>
            </a:pPr>
            <a:r>
              <a:rPr lang="en-US" altLang="en-US" sz="2800" dirty="0">
                <a:latin typeface="Courier New" panose="02070309020205020404" pitchFamily="49" charset="0"/>
                <a:ea typeface="ＭＳ Ｐゴシック" panose="020B0600070205080204" pitchFamily="34" charset="-128"/>
                <a:cs typeface="Courier New" panose="02070309020205020404" pitchFamily="49" charset="0"/>
              </a:rPr>
              <a:t>update Movie set Genre = </a:t>
            </a:r>
            <a:r>
              <a:rPr lang="fr-FR" altLang="en-US" sz="2800" dirty="0">
                <a:latin typeface="Courier New" panose="02070309020205020404" pitchFamily="49" charset="0"/>
                <a:ea typeface="ＭＳ Ｐゴシック" panose="020B0600070205080204" pitchFamily="34" charset="-128"/>
                <a:cs typeface="Courier New" panose="02070309020205020404" pitchFamily="49" charset="0"/>
              </a:rPr>
              <a:t>'</a:t>
            </a:r>
            <a:r>
              <a:rPr lang="en-US" altLang="en-US" sz="2800" dirty="0">
                <a:latin typeface="Courier New" panose="02070309020205020404" pitchFamily="49" charset="0"/>
                <a:ea typeface="ＭＳ Ｐゴシック" panose="020B0600070205080204" pitchFamily="34" charset="-128"/>
                <a:cs typeface="Courier New" panose="02070309020205020404" pitchFamily="49" charset="0"/>
              </a:rPr>
              <a:t>thriller drama</a:t>
            </a:r>
            <a:r>
              <a:rPr lang="fr-FR" altLang="en-US" sz="2800" dirty="0">
                <a:latin typeface="Courier New" panose="02070309020205020404" pitchFamily="49" charset="0"/>
                <a:ea typeface="ＭＳ Ｐゴシック" panose="020B0600070205080204" pitchFamily="34" charset="-128"/>
                <a:cs typeface="Courier New" panose="02070309020205020404" pitchFamily="49" charset="0"/>
              </a:rPr>
              <a:t>'</a:t>
            </a:r>
            <a:r>
              <a:rPr lang="en-US" altLang="en-US" sz="2800" dirty="0">
                <a:latin typeface="Courier New" panose="02070309020205020404" pitchFamily="49" charset="0"/>
                <a:ea typeface="ＭＳ Ｐゴシック" panose="020B0600070205080204" pitchFamily="34" charset="-128"/>
                <a:cs typeface="Courier New" panose="02070309020205020404" pitchFamily="49" charset="0"/>
              </a:rPr>
              <a:t> where title = </a:t>
            </a:r>
            <a:r>
              <a:rPr lang="fr-FR" altLang="en-US" sz="2800" dirty="0">
                <a:latin typeface="Courier New" panose="02070309020205020404" pitchFamily="49" charset="0"/>
                <a:ea typeface="ＭＳ Ｐゴシック" panose="020B0600070205080204" pitchFamily="34" charset="-128"/>
                <a:cs typeface="Courier New" panose="02070309020205020404" pitchFamily="49" charset="0"/>
              </a:rPr>
              <a:t>'</a:t>
            </a:r>
            <a:r>
              <a:rPr lang="en-US" altLang="en-US" sz="2800" dirty="0">
                <a:latin typeface="Courier New" panose="02070309020205020404" pitchFamily="49" charset="0"/>
                <a:ea typeface="ＭＳ Ｐゴシック" panose="020B0600070205080204" pitchFamily="34" charset="-128"/>
                <a:cs typeface="Courier New" panose="02070309020205020404" pitchFamily="49" charset="0"/>
              </a:rPr>
              <a:t>Unbreakable</a:t>
            </a:r>
            <a:r>
              <a:rPr lang="fr-FR" altLang="en-US" sz="2800" dirty="0">
                <a:latin typeface="Courier New" panose="02070309020205020404" pitchFamily="49" charset="0"/>
                <a:ea typeface="ＭＳ Ｐゴシック" panose="020B0600070205080204" pitchFamily="34" charset="-128"/>
                <a:cs typeface="Courier New" panose="02070309020205020404" pitchFamily="49" charset="0"/>
              </a:rPr>
              <a:t>'</a:t>
            </a:r>
            <a:endParaRPr lang="en-US" altLang="en-US" sz="2800" dirty="0">
              <a:latin typeface="Courier New" panose="02070309020205020404" pitchFamily="49" charset="0"/>
              <a:ea typeface="ＭＳ Ｐゴシック" panose="020B0600070205080204" pitchFamily="34" charset="-128"/>
              <a:cs typeface="Courier New" panose="02070309020205020404" pitchFamily="49" charset="0"/>
            </a:endParaRPr>
          </a:p>
          <a:p>
            <a:pPr eaLnBrk="1" hangingPunct="1">
              <a:buFontTx/>
              <a:buNone/>
            </a:pPr>
            <a:r>
              <a:rPr lang="en-US" altLang="en-US" sz="2800" dirty="0">
                <a:latin typeface="Courier New" panose="02070309020205020404" pitchFamily="49" charset="0"/>
                <a:ea typeface="ＭＳ Ｐゴシック" panose="020B0600070205080204" pitchFamily="34" charset="-128"/>
                <a:cs typeface="Courier New" panose="02070309020205020404" pitchFamily="49" charset="0"/>
              </a:rPr>
              <a:t>delete from Movie where Rating = </a:t>
            </a:r>
            <a:r>
              <a:rPr lang="fr-FR" altLang="en-US" sz="2800" dirty="0">
                <a:latin typeface="Courier New" panose="02070309020205020404" pitchFamily="49" charset="0"/>
                <a:ea typeface="ＭＳ Ｐゴシック" panose="020B0600070205080204" pitchFamily="34" charset="-128"/>
                <a:cs typeface="Courier New" panose="02070309020205020404" pitchFamily="49" charset="0"/>
              </a:rPr>
              <a:t>'</a:t>
            </a:r>
            <a:r>
              <a:rPr lang="en-US" altLang="en-US" sz="2800" dirty="0">
                <a:latin typeface="Courier New" panose="02070309020205020404" pitchFamily="49" charset="0"/>
                <a:ea typeface="ＭＳ Ｐゴシック" panose="020B0600070205080204" pitchFamily="34" charset="-128"/>
                <a:cs typeface="Courier New" panose="02070309020205020404" pitchFamily="49" charset="0"/>
              </a:rPr>
              <a:t>R</a:t>
            </a:r>
            <a:r>
              <a:rPr lang="fr-FR" altLang="en-US" sz="2800" dirty="0">
                <a:latin typeface="Courier New" panose="02070309020205020404" pitchFamily="49" charset="0"/>
                <a:ea typeface="ＭＳ Ｐゴシック" panose="020B0600070205080204" pitchFamily="34" charset="-128"/>
                <a:cs typeface="Courier New" panose="02070309020205020404" pitchFamily="49" charset="0"/>
              </a:rPr>
              <a:t>'</a:t>
            </a:r>
            <a:endParaRPr lang="en-US" altLang="en-US" sz="2800" dirty="0">
              <a:latin typeface="Courier New" panose="02070309020205020404" pitchFamily="49" charset="0"/>
              <a:ea typeface="ＭＳ Ｐゴシック" panose="020B0600070205080204" pitchFamily="34" charset="-128"/>
              <a:cs typeface="Courier New" panose="02070309020205020404" pitchFamily="49" charset="0"/>
            </a:endParaRPr>
          </a:p>
        </p:txBody>
      </p:sp>
      <p:sp>
        <p:nvSpPr>
          <p:cNvPr id="63492" name="Rectangle 6">
            <a:extLst>
              <a:ext uri="{FF2B5EF4-FFF2-40B4-BE49-F238E27FC236}">
                <a16:creationId xmlns:a16="http://schemas.microsoft.com/office/drawing/2014/main" id="{73FFCA84-294C-624C-9127-8B9C404DC2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67200" y="5410200"/>
            <a:ext cx="4267200" cy="8382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r>
              <a:rPr lang="en-US" i="1" dirty="0">
                <a:latin typeface="Arial" charset="0"/>
                <a:ea typeface="ＭＳ Ｐゴシック" charset="0"/>
                <a:cs typeface="ＭＳ Ｐゴシック" charset="0"/>
              </a:rPr>
              <a:t>What does each of these </a:t>
            </a:r>
          </a:p>
          <a:p>
            <a:pPr algn="ctr">
              <a:defRPr/>
            </a:pPr>
            <a:r>
              <a:rPr lang="en-US" i="1" dirty="0">
                <a:latin typeface="Arial" charset="0"/>
                <a:ea typeface="ＭＳ Ｐゴシック" charset="0"/>
                <a:cs typeface="ＭＳ Ｐゴシック" charset="0"/>
              </a:rPr>
              <a:t>statements do?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Slide Number Placeholder 3">
            <a:extLst>
              <a:ext uri="{FF2B5EF4-FFF2-40B4-BE49-F238E27FC236}">
                <a16:creationId xmlns:a16="http://schemas.microsoft.com/office/drawing/2014/main" id="{410F5266-EC51-E840-944E-EF933E1B40B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B593A173-37A4-EB4F-AABA-C71D213CAF3F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27</a:t>
            </a:fld>
            <a:endParaRPr lang="en-US" altLang="en-US" sz="1400" dirty="0"/>
          </a:p>
        </p:txBody>
      </p:sp>
      <p:sp>
        <p:nvSpPr>
          <p:cNvPr id="28675" name="Rectangle 4">
            <a:extLst>
              <a:ext uri="{FF2B5EF4-FFF2-40B4-BE49-F238E27FC236}">
                <a16:creationId xmlns:a16="http://schemas.microsoft.com/office/drawing/2014/main" id="{0184A665-0188-4949-95FC-D29F0980792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ea typeface="ＭＳ Ｐゴシック" panose="020B0600070205080204" pitchFamily="34" charset="-128"/>
              </a:rPr>
              <a:t>Database Design </a:t>
            </a:r>
            <a:r>
              <a:rPr lang="en-US" altLang="en-US" sz="1800" dirty="0">
                <a:ea typeface="ＭＳ Ｐゴシック" panose="020B0600070205080204" pitchFamily="34" charset="-128"/>
              </a:rPr>
              <a:t>(1 of 2)</a:t>
            </a:r>
          </a:p>
        </p:txBody>
      </p:sp>
      <p:sp>
        <p:nvSpPr>
          <p:cNvPr id="28676" name="Rectangle 5">
            <a:extLst>
              <a:ext uri="{FF2B5EF4-FFF2-40B4-BE49-F238E27FC236}">
                <a16:creationId xmlns:a16="http://schemas.microsoft.com/office/drawing/2014/main" id="{279B1849-EEEA-2647-8FB5-54EE785AD1C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12190" y="1295400"/>
            <a:ext cx="8229600" cy="4572000"/>
          </a:xfrm>
        </p:spPr>
        <p:txBody>
          <a:bodyPr/>
          <a:lstStyle/>
          <a:p>
            <a:pPr marL="63500" indent="0" eaLnBrk="1" hangingPunct="1">
              <a:lnSpc>
                <a:spcPct val="90000"/>
              </a:lnSpc>
              <a:buFontTx/>
              <a:buNone/>
            </a:pPr>
            <a:r>
              <a:rPr lang="en-US" altLang="en-US" sz="2800" b="1" dirty="0">
                <a:solidFill>
                  <a:srgbClr val="FF6600"/>
                </a:solidFill>
                <a:ea typeface="ＭＳ Ｐゴシック" panose="020B0600070205080204" pitchFamily="34" charset="-128"/>
              </a:rPr>
              <a:t>Entity-Relationship (ER) Modeling</a:t>
            </a:r>
            <a:r>
              <a:rPr lang="en-US" altLang="en-US" sz="2800" dirty="0">
                <a:solidFill>
                  <a:srgbClr val="FF6600"/>
                </a:solidFill>
                <a:ea typeface="ＭＳ Ｐゴシック" panose="020B0600070205080204" pitchFamily="34" charset="-128"/>
              </a:rPr>
              <a:t>  </a:t>
            </a:r>
          </a:p>
          <a:p>
            <a:pPr marL="63500" indent="0" eaLnBrk="1" hangingPunct="1">
              <a:lnSpc>
                <a:spcPct val="90000"/>
              </a:lnSpc>
              <a:buFontTx/>
              <a:buNone/>
            </a:pPr>
            <a:r>
              <a:rPr lang="en-US" altLang="en-US" sz="2800" dirty="0">
                <a:ea typeface="ＭＳ Ｐゴシック" panose="020B0600070205080204" pitchFamily="34" charset="-128"/>
              </a:rPr>
              <a:t>A popular technique for designing relational databases</a:t>
            </a:r>
          </a:p>
          <a:p>
            <a:pPr marL="63500" indent="0" eaLnBrk="1" hangingPunct="1">
              <a:lnSpc>
                <a:spcPct val="90000"/>
              </a:lnSpc>
              <a:buFontTx/>
              <a:buNone/>
            </a:pPr>
            <a:r>
              <a:rPr lang="en-US" altLang="en-US" sz="2800" b="1" dirty="0">
                <a:solidFill>
                  <a:srgbClr val="FF6600"/>
                </a:solidFill>
                <a:ea typeface="ＭＳ Ｐゴシック" panose="020B0600070205080204" pitchFamily="34" charset="-128"/>
              </a:rPr>
              <a:t>ER</a:t>
            </a:r>
            <a:r>
              <a:rPr lang="en-US" altLang="en-US" sz="2800" b="1" dirty="0">
                <a:solidFill>
                  <a:srgbClr val="3333FF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en-US" sz="2800" b="1" dirty="0">
                <a:solidFill>
                  <a:srgbClr val="FF6600"/>
                </a:solidFill>
                <a:ea typeface="ＭＳ Ｐゴシック" panose="020B0600070205080204" pitchFamily="34" charset="-128"/>
              </a:rPr>
              <a:t>Diagram</a:t>
            </a:r>
            <a:r>
              <a:rPr lang="en-US" altLang="en-US" sz="2800" dirty="0">
                <a:solidFill>
                  <a:srgbClr val="FF6600"/>
                </a:solidFill>
                <a:ea typeface="ＭＳ Ｐゴシック" panose="020B0600070205080204" pitchFamily="34" charset="-128"/>
              </a:rPr>
              <a:t>  </a:t>
            </a:r>
          </a:p>
          <a:p>
            <a:pPr marL="63500" indent="0" eaLnBrk="1" hangingPunct="1">
              <a:lnSpc>
                <a:spcPct val="90000"/>
              </a:lnSpc>
              <a:buFontTx/>
              <a:buNone/>
            </a:pPr>
            <a:r>
              <a:rPr lang="en-US" altLang="en-US" sz="2800" dirty="0">
                <a:ea typeface="ＭＳ Ｐゴシック" panose="020B0600070205080204" pitchFamily="34" charset="-128"/>
              </a:rPr>
              <a:t>A graphical representation of an ER model</a:t>
            </a:r>
          </a:p>
          <a:p>
            <a:pPr marL="63500" indent="0" eaLnBrk="1" hangingPunct="1">
              <a:lnSpc>
                <a:spcPct val="90000"/>
              </a:lnSpc>
              <a:buFontTx/>
              <a:buNone/>
            </a:pPr>
            <a:r>
              <a:rPr lang="en-US" altLang="en-US" sz="2800" b="1" dirty="0">
                <a:solidFill>
                  <a:srgbClr val="FF6600"/>
                </a:solidFill>
                <a:ea typeface="ＭＳ Ｐゴシック" panose="020B0600070205080204" pitchFamily="34" charset="-128"/>
              </a:rPr>
              <a:t>Cardinality Constraint</a:t>
            </a:r>
            <a:endParaRPr lang="en-US" altLang="en-US" sz="2800" dirty="0">
              <a:solidFill>
                <a:srgbClr val="FF6600"/>
              </a:solidFill>
              <a:ea typeface="ＭＳ Ｐゴシック" panose="020B0600070205080204" pitchFamily="34" charset="-128"/>
            </a:endParaRPr>
          </a:p>
          <a:p>
            <a:pPr marL="63500" indent="0" eaLnBrk="1" hangingPunct="1">
              <a:lnSpc>
                <a:spcPct val="90000"/>
              </a:lnSpc>
              <a:buFontTx/>
              <a:buNone/>
            </a:pPr>
            <a:r>
              <a:rPr lang="en-US" altLang="en-US" sz="2800" dirty="0">
                <a:ea typeface="ＭＳ Ｐゴシック" panose="020B0600070205080204" pitchFamily="34" charset="-128"/>
              </a:rPr>
              <a:t>The number of relationships that may exist at one time among entities in an ER diagram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Number Placeholder 3">
            <a:extLst>
              <a:ext uri="{FF2B5EF4-FFF2-40B4-BE49-F238E27FC236}">
                <a16:creationId xmlns:a16="http://schemas.microsoft.com/office/drawing/2014/main" id="{72B75676-31D5-2644-82C0-F8E514FD03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D4A50E2-29AB-FA40-92B2-98B7F2BF581D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28</a:t>
            </a:fld>
            <a:endParaRPr lang="en-US" altLang="en-US" sz="1400" dirty="0"/>
          </a:p>
        </p:txBody>
      </p:sp>
      <p:sp>
        <p:nvSpPr>
          <p:cNvPr id="29699" name="Rectangle 2">
            <a:extLst>
              <a:ext uri="{FF2B5EF4-FFF2-40B4-BE49-F238E27FC236}">
                <a16:creationId xmlns:a16="http://schemas.microsoft.com/office/drawing/2014/main" id="{2F0587FA-C2FD-AF48-B779-0122BE794D0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ea typeface="ＭＳ Ｐゴシック" panose="020B0600070205080204" pitchFamily="34" charset="-128"/>
              </a:rPr>
              <a:t>Database Design </a:t>
            </a:r>
            <a:r>
              <a:rPr lang="en-US" altLang="en-US" sz="1800" dirty="0">
                <a:ea typeface="ＭＳ Ｐゴシック" panose="020B0600070205080204" pitchFamily="34" charset="-128"/>
              </a:rPr>
              <a:t>(2 of 2)</a:t>
            </a:r>
          </a:p>
        </p:txBody>
      </p:sp>
      <p:sp>
        <p:nvSpPr>
          <p:cNvPr id="67589" name="Rectangle 6">
            <a:extLst>
              <a:ext uri="{FF2B5EF4-FFF2-40B4-BE49-F238E27FC236}">
                <a16:creationId xmlns:a16="http://schemas.microsoft.com/office/drawing/2014/main" id="{3330D8BE-08BA-DC40-AB99-C66C77A10D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8800" y="5105400"/>
            <a:ext cx="5410200" cy="762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r>
              <a:rPr lang="en-US" sz="2000" i="1" dirty="0">
                <a:latin typeface="Arial" charset="0"/>
                <a:ea typeface="ＭＳ Ｐゴシック" charset="0"/>
                <a:cs typeface="ＭＳ Ｐゴシック" charset="0"/>
              </a:rPr>
              <a:t>How many movies can a person rent?</a:t>
            </a:r>
          </a:p>
          <a:p>
            <a:pPr algn="ctr">
              <a:defRPr/>
            </a:pPr>
            <a:r>
              <a:rPr lang="en-US" sz="2000" i="1" dirty="0">
                <a:latin typeface="Arial" charset="0"/>
                <a:ea typeface="ＭＳ Ｐゴシック" charset="0"/>
                <a:cs typeface="ＭＳ Ｐゴシック" charset="0"/>
              </a:rPr>
              <a:t>How many people can rent the same movie?</a:t>
            </a:r>
          </a:p>
        </p:txBody>
      </p:sp>
      <p:pic>
        <p:nvPicPr>
          <p:cNvPr id="3" name="Picture 2" descr="In the ER diagram, &quot;Customer and Movie&quot; are shown at the right and left in rectangles representing the records and a diamond shape is shown at the center representing the relationship labeled &quot;Rents.&quot; The fields of the attributes are &quot;customer id, name, address, and credit card number.&quot; The fields of rents are &quot;date rented and date due.&quot; The fields of the movie are &quot;movieid, title, genre, and rating.&quot; The relationship connector of Customer and Rents is labeled I and the relationship connector of rents and movie is labeled &quot;Movie.&quot;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569" y="1600200"/>
            <a:ext cx="7518863" cy="2506287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812569" y="4225133"/>
            <a:ext cx="4572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IN" sz="1600" dirty="0">
                <a:latin typeface="+mn-lt"/>
              </a:rPr>
              <a:t>An ER diagram for the movie rental database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Slide Number Placeholder 2">
            <a:extLst>
              <a:ext uri="{FF2B5EF4-FFF2-40B4-BE49-F238E27FC236}">
                <a16:creationId xmlns:a16="http://schemas.microsoft.com/office/drawing/2014/main" id="{E9B17589-1A19-104A-9ABE-7A41E84C706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F137AFF-29A2-0C41-A05B-A82B2DE0888C}" type="slidenum">
              <a:rPr lang="en-US" altLang="en-US" sz="1400">
                <a:solidFill>
                  <a:srgbClr val="000000"/>
                </a:solidFill>
              </a:rPr>
              <a:pPr>
                <a:spcBef>
                  <a:spcPct val="0"/>
                </a:spcBef>
                <a:buFontTx/>
                <a:buNone/>
              </a:pPr>
              <a:t>29</a:t>
            </a:fld>
            <a:endParaRPr lang="en-US" altLang="en-US" sz="1400" dirty="0">
              <a:solidFill>
                <a:srgbClr val="000000"/>
              </a:solidFill>
            </a:endParaRPr>
          </a:p>
        </p:txBody>
      </p:sp>
      <p:sp>
        <p:nvSpPr>
          <p:cNvPr id="30723" name="Rectangle 2">
            <a:extLst>
              <a:ext uri="{FF2B5EF4-FFF2-40B4-BE49-F238E27FC236}">
                <a16:creationId xmlns:a16="http://schemas.microsoft.com/office/drawing/2014/main" id="{BF2D6749-C067-3946-8BB8-49ACE29E7F4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543800" cy="1143000"/>
          </a:xfrm>
        </p:spPr>
        <p:txBody>
          <a:bodyPr/>
          <a:lstStyle/>
          <a:p>
            <a:pPr eaLnBrk="1" hangingPunct="1"/>
            <a:r>
              <a:rPr lang="en-US" altLang="en-US" dirty="0">
                <a:ea typeface="ＭＳ Ｐゴシック" panose="020B0600070205080204" pitchFamily="34" charset="-128"/>
              </a:rPr>
              <a:t>E-Commerce</a:t>
            </a:r>
          </a:p>
        </p:txBody>
      </p:sp>
      <p:sp>
        <p:nvSpPr>
          <p:cNvPr id="30724" name="Text Box 4">
            <a:extLst>
              <a:ext uri="{FF2B5EF4-FFF2-40B4-BE49-F238E27FC236}">
                <a16:creationId xmlns:a16="http://schemas.microsoft.com/office/drawing/2014/main" id="{417AC7E6-0D0A-F949-A321-390FE0EC1A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1371600"/>
            <a:ext cx="7162800" cy="40318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5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FontTx/>
              <a:buNone/>
            </a:pPr>
            <a:r>
              <a:rPr lang="en-US" altLang="en-US" sz="2800" b="1" dirty="0">
                <a:solidFill>
                  <a:srgbClr val="FF6600"/>
                </a:solidFill>
              </a:rPr>
              <a:t>Electronic Commerce</a:t>
            </a:r>
          </a:p>
          <a:p>
            <a:pPr>
              <a:buFontTx/>
              <a:buNone/>
            </a:pPr>
            <a:r>
              <a:rPr lang="en-US" altLang="en-US" sz="2400" dirty="0">
                <a:solidFill>
                  <a:srgbClr val="000000"/>
                </a:solidFill>
              </a:rPr>
              <a:t>The process of buying and selling products and services using the Web.</a:t>
            </a:r>
          </a:p>
          <a:p>
            <a:pPr>
              <a:buFontTx/>
              <a:buNone/>
            </a:pPr>
            <a:r>
              <a:rPr lang="en-US" altLang="en-US" sz="2400" i="1" dirty="0">
                <a:solidFill>
                  <a:srgbClr val="000000"/>
                </a:solidFill>
              </a:rPr>
              <a:t>Can you name at least four e-commerce sites that you have visited lately?</a:t>
            </a:r>
          </a:p>
          <a:p>
            <a:pPr>
              <a:buFontTx/>
              <a:buNone/>
            </a:pPr>
            <a:r>
              <a:rPr lang="en-US" altLang="en-US" sz="2400" i="1" dirty="0">
                <a:solidFill>
                  <a:srgbClr val="000000"/>
                </a:solidFill>
              </a:rPr>
              <a:t>What made e-commerce feasible and easy?</a:t>
            </a:r>
          </a:p>
          <a:p>
            <a:pPr>
              <a:buFontTx/>
              <a:buNone/>
            </a:pPr>
            <a:r>
              <a:rPr lang="en-US" altLang="en-US" sz="2400" i="1" dirty="0">
                <a:solidFill>
                  <a:srgbClr val="000000"/>
                </a:solidFill>
              </a:rPr>
              <a:t>What problems does e-commerce face?</a:t>
            </a:r>
          </a:p>
          <a:p>
            <a:pPr>
              <a:buFontTx/>
              <a:buNone/>
            </a:pPr>
            <a:r>
              <a:rPr lang="en-US" altLang="en-US" sz="2400" i="1" dirty="0">
                <a:solidFill>
                  <a:srgbClr val="000000"/>
                </a:solidFill>
              </a:rPr>
              <a:t>	</a:t>
            </a:r>
            <a:endParaRPr lang="en-US" altLang="en-US" sz="24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Number Placeholder 3">
            <a:extLst>
              <a:ext uri="{FF2B5EF4-FFF2-40B4-BE49-F238E27FC236}">
                <a16:creationId xmlns:a16="http://schemas.microsoft.com/office/drawing/2014/main" id="{E18FE1B3-2323-A34D-A7AB-013460B2E94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EB9C49B-DBB3-E74B-946E-2756CE897271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3</a:t>
            </a:fld>
            <a:endParaRPr lang="en-US" altLang="en-US" sz="1400" dirty="0"/>
          </a:p>
        </p:txBody>
      </p:sp>
      <p:sp>
        <p:nvSpPr>
          <p:cNvPr id="5123" name="Rectangle 2">
            <a:extLst>
              <a:ext uri="{FF2B5EF4-FFF2-40B4-BE49-F238E27FC236}">
                <a16:creationId xmlns:a16="http://schemas.microsoft.com/office/drawing/2014/main" id="{D410148F-2EA9-114B-AE60-17A09C9884E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ea typeface="ＭＳ Ｐゴシック" panose="020B0600070205080204" pitchFamily="34" charset="-128"/>
              </a:rPr>
              <a:t>Chapter Goals </a:t>
            </a:r>
            <a:r>
              <a:rPr lang="en-US" altLang="en-US" sz="1800" dirty="0">
                <a:ea typeface="ＭＳ Ｐゴシック" panose="020B0600070205080204" pitchFamily="34" charset="-128"/>
              </a:rPr>
              <a:t>(2 of 2)</a:t>
            </a:r>
          </a:p>
        </p:txBody>
      </p:sp>
      <p:sp>
        <p:nvSpPr>
          <p:cNvPr id="5124" name="Rectangle 3">
            <a:extLst>
              <a:ext uri="{FF2B5EF4-FFF2-40B4-BE49-F238E27FC236}">
                <a16:creationId xmlns:a16="http://schemas.microsoft.com/office/drawing/2014/main" id="{14875105-4FD4-A549-8E8C-C1D9B52B633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09600" y="1295400"/>
            <a:ext cx="8229600" cy="4572000"/>
          </a:xfrm>
        </p:spPr>
        <p:txBody>
          <a:bodyPr/>
          <a:lstStyle/>
          <a:p>
            <a:pPr eaLnBrk="1" hangingPunct="1"/>
            <a:r>
              <a:rPr lang="en-US" altLang="en-US" sz="2800" dirty="0">
                <a:ea typeface="ＭＳ Ｐゴシック" panose="020B0600070205080204" pitchFamily="34" charset="-128"/>
              </a:rPr>
              <a:t>Describe the organization of a </a:t>
            </a:r>
            <a:r>
              <a:rPr lang="en-US" altLang="en-US" sz="2800" dirty="0">
                <a:solidFill>
                  <a:srgbClr val="FF6600"/>
                </a:solidFill>
                <a:ea typeface="ＭＳ Ｐゴシック" panose="020B0600070205080204" pitchFamily="34" charset="-128"/>
              </a:rPr>
              <a:t>relational database</a:t>
            </a:r>
          </a:p>
          <a:p>
            <a:pPr eaLnBrk="1" hangingPunct="1"/>
            <a:r>
              <a:rPr lang="en-US" altLang="en-US" sz="2800" dirty="0">
                <a:ea typeface="ＭＳ Ｐゴシック" panose="020B0600070205080204" pitchFamily="34" charset="-128"/>
              </a:rPr>
              <a:t>Establish relationships among elements in a database</a:t>
            </a:r>
          </a:p>
          <a:p>
            <a:pPr eaLnBrk="1" hangingPunct="1"/>
            <a:r>
              <a:rPr lang="en-US" altLang="en-US" sz="2800" dirty="0">
                <a:ea typeface="ＭＳ Ｐゴシック" panose="020B0600070205080204" pitchFamily="34" charset="-128"/>
              </a:rPr>
              <a:t>Write basic SQL statements</a:t>
            </a:r>
          </a:p>
          <a:p>
            <a:pPr eaLnBrk="1" hangingPunct="1"/>
            <a:r>
              <a:rPr lang="en-US" altLang="en-US" sz="2800" dirty="0">
                <a:ea typeface="ＭＳ Ｐゴシック" panose="020B0600070205080204" pitchFamily="34" charset="-128"/>
              </a:rPr>
              <a:t>Describe an </a:t>
            </a:r>
            <a:r>
              <a:rPr lang="en-US" altLang="en-US" sz="2800" dirty="0">
                <a:solidFill>
                  <a:srgbClr val="FF6600"/>
                </a:solidFill>
                <a:ea typeface="ＭＳ Ｐゴシック" panose="020B0600070205080204" pitchFamily="34" charset="-128"/>
              </a:rPr>
              <a:t>entity-relationship diagram</a:t>
            </a:r>
          </a:p>
          <a:p>
            <a:pPr eaLnBrk="1" hangingPunct="1"/>
            <a:r>
              <a:rPr lang="en-US" altLang="en-US" sz="2800" dirty="0">
                <a:ea typeface="ＭＳ Ｐゴシック" panose="020B0600070205080204" pitchFamily="34" charset="-128"/>
              </a:rPr>
              <a:t>Define and explain the role of </a:t>
            </a:r>
            <a:r>
              <a:rPr lang="en-US" altLang="en-US" sz="2800" dirty="0">
                <a:solidFill>
                  <a:srgbClr val="FF6600"/>
                </a:solidFill>
                <a:ea typeface="ＭＳ Ｐゴシック" panose="020B0600070205080204" pitchFamily="34" charset="-128"/>
              </a:rPr>
              <a:t>e-commerce</a:t>
            </a:r>
            <a:r>
              <a:rPr lang="en-US" altLang="en-US" sz="2800" dirty="0">
                <a:ea typeface="ＭＳ Ｐゴシック" panose="020B0600070205080204" pitchFamily="34" charset="-128"/>
              </a:rPr>
              <a:t> in society today</a:t>
            </a:r>
          </a:p>
          <a:p>
            <a:pPr eaLnBrk="1" hangingPunct="1"/>
            <a:endParaRPr lang="en-US" altLang="en-US" sz="2800" dirty="0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Slide Number Placeholder 2">
            <a:extLst>
              <a:ext uri="{FF2B5EF4-FFF2-40B4-BE49-F238E27FC236}">
                <a16:creationId xmlns:a16="http://schemas.microsoft.com/office/drawing/2014/main" id="{E9B17589-1A19-104A-9ABE-7A41E84C706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F137AFF-29A2-0C41-A05B-A82B2DE0888C}" type="slidenum">
              <a:rPr lang="en-US" altLang="en-US" sz="1400">
                <a:solidFill>
                  <a:srgbClr val="000000"/>
                </a:solidFill>
              </a:rPr>
              <a:pPr>
                <a:spcBef>
                  <a:spcPct val="0"/>
                </a:spcBef>
                <a:buFontTx/>
                <a:buNone/>
              </a:pPr>
              <a:t>30</a:t>
            </a:fld>
            <a:endParaRPr lang="en-US" altLang="en-US" sz="1400" dirty="0">
              <a:solidFill>
                <a:srgbClr val="000000"/>
              </a:solidFill>
            </a:endParaRPr>
          </a:p>
        </p:txBody>
      </p:sp>
      <p:sp>
        <p:nvSpPr>
          <p:cNvPr id="30723" name="Rectangle 2">
            <a:extLst>
              <a:ext uri="{FF2B5EF4-FFF2-40B4-BE49-F238E27FC236}">
                <a16:creationId xmlns:a16="http://schemas.microsoft.com/office/drawing/2014/main" id="{BF2D6749-C067-3946-8BB8-49ACE29E7F4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543800" cy="1143000"/>
          </a:xfrm>
        </p:spPr>
        <p:txBody>
          <a:bodyPr/>
          <a:lstStyle/>
          <a:p>
            <a:pPr eaLnBrk="1" hangingPunct="1"/>
            <a:r>
              <a:rPr lang="en-US" altLang="en-US" dirty="0">
                <a:ea typeface="ＭＳ Ｐゴシック" panose="020B0600070205080204" pitchFamily="34" charset="-128"/>
              </a:rPr>
              <a:t>Big Data</a:t>
            </a:r>
          </a:p>
        </p:txBody>
      </p:sp>
      <p:sp>
        <p:nvSpPr>
          <p:cNvPr id="30724" name="Text Box 4">
            <a:extLst>
              <a:ext uri="{FF2B5EF4-FFF2-40B4-BE49-F238E27FC236}">
                <a16:creationId xmlns:a16="http://schemas.microsoft.com/office/drawing/2014/main" id="{417AC7E6-0D0A-F949-A321-390FE0EC1A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1290687"/>
            <a:ext cx="8077200" cy="53737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5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FontTx/>
              <a:buNone/>
            </a:pPr>
            <a:r>
              <a:rPr lang="en-US" altLang="en-US" sz="2400" dirty="0">
                <a:solidFill>
                  <a:srgbClr val="FF6600"/>
                </a:solidFill>
              </a:rPr>
              <a:t>Big data </a:t>
            </a:r>
            <a:r>
              <a:rPr lang="en-US" altLang="en-US" sz="2400" dirty="0">
                <a:solidFill>
                  <a:srgbClr val="000000"/>
                </a:solidFill>
              </a:rPr>
              <a:t>is the term used to describe the management of data sets that are too large and complex for spreadsheets and databases.</a:t>
            </a:r>
          </a:p>
          <a:p>
            <a:pPr>
              <a:buFontTx/>
              <a:buNone/>
            </a:pPr>
            <a:r>
              <a:rPr lang="en-US" altLang="en-US" sz="2400" dirty="0">
                <a:solidFill>
                  <a:srgbClr val="000000"/>
                </a:solidFill>
              </a:rPr>
              <a:t>The benefits of big data are numerous for businesses, health care, law enforcement, and public safety.</a:t>
            </a:r>
          </a:p>
          <a:p>
            <a:pPr>
              <a:buFontTx/>
              <a:buNone/>
            </a:pPr>
            <a:r>
              <a:rPr lang="en-US" altLang="en-US" sz="2400" dirty="0">
                <a:solidFill>
                  <a:srgbClr val="000000"/>
                </a:solidFill>
              </a:rPr>
              <a:t>The challenges for big data include:</a:t>
            </a:r>
          </a:p>
          <a:p>
            <a:pPr lvl="1"/>
            <a:r>
              <a:rPr lang="en-US" altLang="en-US" sz="2400" dirty="0">
                <a:solidFill>
                  <a:srgbClr val="000000"/>
                </a:solidFill>
              </a:rPr>
              <a:t>Large data sets, including multimedia elements</a:t>
            </a:r>
          </a:p>
          <a:p>
            <a:pPr lvl="1"/>
            <a:r>
              <a:rPr lang="en-US" altLang="en-US" sz="2400" dirty="0">
                <a:solidFill>
                  <a:srgbClr val="000000"/>
                </a:solidFill>
              </a:rPr>
              <a:t>Memory space needed</a:t>
            </a:r>
          </a:p>
          <a:p>
            <a:pPr lvl="1"/>
            <a:r>
              <a:rPr lang="en-US" altLang="en-US" sz="2400" dirty="0">
                <a:solidFill>
                  <a:srgbClr val="000000"/>
                </a:solidFill>
              </a:rPr>
              <a:t>Organizing and analyzing the data so that it can be used effectively</a:t>
            </a:r>
          </a:p>
          <a:p>
            <a:pPr lvl="1"/>
            <a:r>
              <a:rPr lang="en-US" altLang="en-US" sz="2400" dirty="0">
                <a:solidFill>
                  <a:srgbClr val="000000"/>
                </a:solidFill>
              </a:rPr>
              <a:t>Protecting the data</a:t>
            </a:r>
          </a:p>
          <a:p>
            <a:pPr>
              <a:buFontTx/>
              <a:buNone/>
            </a:pPr>
            <a:r>
              <a:rPr lang="en-US" altLang="en-US" sz="2400" i="1" dirty="0">
                <a:solidFill>
                  <a:srgbClr val="000000"/>
                </a:solidFill>
              </a:rPr>
              <a:t>	</a:t>
            </a:r>
            <a:endParaRPr lang="en-US" altLang="en-US" sz="2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01076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1">
            <a:extLst>
              <a:ext uri="{FF2B5EF4-FFF2-40B4-BE49-F238E27FC236}">
                <a16:creationId xmlns:a16="http://schemas.microsoft.com/office/drawing/2014/main" id="{E3B8982E-4F07-B843-A088-4DBFC54594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ea typeface="ＭＳ Ｐゴシック" panose="020B0600070205080204" pitchFamily="34" charset="-128"/>
              </a:rPr>
              <a:t>Ethical Issues </a:t>
            </a:r>
          </a:p>
        </p:txBody>
      </p:sp>
      <p:sp>
        <p:nvSpPr>
          <p:cNvPr id="31747" name="Content Placeholder 2">
            <a:extLst>
              <a:ext uri="{FF2B5EF4-FFF2-40B4-BE49-F238E27FC236}">
                <a16:creationId xmlns:a16="http://schemas.microsoft.com/office/drawing/2014/main" id="{58B45A60-A3D5-2746-A354-C358DAC616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295400"/>
            <a:ext cx="8382000" cy="45720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altLang="en-US" b="1" dirty="0">
                <a:ea typeface="ＭＳ Ｐゴシック" panose="020B0600070205080204" pitchFamily="34" charset="-128"/>
              </a:rPr>
              <a:t>Politics and the Internet</a:t>
            </a:r>
          </a:p>
          <a:p>
            <a:pPr eaLnBrk="1" hangingPunct="1">
              <a:buFontTx/>
              <a:buNone/>
            </a:pPr>
            <a:r>
              <a:rPr lang="en-US" altLang="en-US" sz="2800" i="1" dirty="0">
                <a:ea typeface="ＭＳ Ｐゴシック" panose="020B0600070205080204" pitchFamily="34" charset="-128"/>
              </a:rPr>
              <a:t>	What was the $100 revolution?</a:t>
            </a:r>
          </a:p>
          <a:p>
            <a:pPr eaLnBrk="1" hangingPunct="1">
              <a:buFontTx/>
              <a:buNone/>
            </a:pPr>
            <a:r>
              <a:rPr lang="en-US" altLang="en-US" sz="2800" i="1" dirty="0">
                <a:ea typeface="ＭＳ Ｐゴシック" panose="020B0600070205080204" pitchFamily="34" charset="-128"/>
              </a:rPr>
              <a:t>	In what ways was the Internet used in the 2008 and 2012 presidential elections?</a:t>
            </a:r>
          </a:p>
          <a:p>
            <a:pPr eaLnBrk="1" hangingPunct="1">
              <a:buFontTx/>
              <a:buNone/>
            </a:pPr>
            <a:r>
              <a:rPr lang="en-US" altLang="en-US" sz="2800" i="1" dirty="0">
                <a:ea typeface="ＭＳ Ｐゴシック" panose="020B0600070205080204" pitchFamily="34" charset="-128"/>
              </a:rPr>
              <a:t>	How did Donald Trump use social media during and after the 2016 presidential election?</a:t>
            </a:r>
          </a:p>
        </p:txBody>
      </p:sp>
      <p:sp>
        <p:nvSpPr>
          <p:cNvPr id="31748" name="Slide Number Placeholder 3">
            <a:extLst>
              <a:ext uri="{FF2B5EF4-FFF2-40B4-BE49-F238E27FC236}">
                <a16:creationId xmlns:a16="http://schemas.microsoft.com/office/drawing/2014/main" id="{D1EEE17C-8370-1446-AE75-A405AE4859C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932E99E-6066-8F44-B144-E07D02511DD1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31</a:t>
            </a:fld>
            <a:endParaRPr lang="en-US" altLang="en-US" sz="1400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Slide Number Placeholder 3">
            <a:extLst>
              <a:ext uri="{FF2B5EF4-FFF2-40B4-BE49-F238E27FC236}">
                <a16:creationId xmlns:a16="http://schemas.microsoft.com/office/drawing/2014/main" id="{72E3C442-A8E8-AC4C-96EF-0050FA6CCA2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9E0190C-B65F-7744-8085-BE2C25B420BD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32</a:t>
            </a:fld>
            <a:endParaRPr lang="en-US" altLang="en-US" sz="1400" dirty="0"/>
          </a:p>
        </p:txBody>
      </p:sp>
      <p:sp>
        <p:nvSpPr>
          <p:cNvPr id="32771" name="Rectangle 2">
            <a:extLst>
              <a:ext uri="{FF2B5EF4-FFF2-40B4-BE49-F238E27FC236}">
                <a16:creationId xmlns:a16="http://schemas.microsoft.com/office/drawing/2014/main" id="{B4AB2498-8070-8141-842D-4E6A4AFF5C4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ea typeface="ＭＳ Ｐゴシック" panose="020B0600070205080204" pitchFamily="34" charset="-128"/>
              </a:rPr>
              <a:t>Who Am I?</a:t>
            </a:r>
          </a:p>
        </p:txBody>
      </p:sp>
      <p:sp>
        <p:nvSpPr>
          <p:cNvPr id="32772" name="Rectangle 5">
            <a:extLst>
              <a:ext uri="{FF2B5EF4-FFF2-40B4-BE49-F238E27FC236}">
                <a16:creationId xmlns:a16="http://schemas.microsoft.com/office/drawing/2014/main" id="{C9EF6AEB-A443-7C42-AB81-FEAFC8DA6B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05400" y="1466850"/>
            <a:ext cx="2819400" cy="3962400"/>
          </a:xfrm>
          <a:prstGeom prst="rect">
            <a:avLst/>
          </a:prstGeom>
          <a:solidFill>
            <a:schemeClr val="accent5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>
              <a:spcBef>
                <a:spcPct val="5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 i="1" dirty="0"/>
              <a:t>For what software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400" i="1" dirty="0"/>
              <a:t>product did I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400" i="1" dirty="0"/>
              <a:t>win the Hopper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400" i="1" dirty="0"/>
              <a:t>Award in 1981?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en-US" sz="2400" i="1" dirty="0"/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400" i="1" dirty="0"/>
              <a:t>I believe that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400" i="1" dirty="0"/>
              <a:t>software should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400" i="1" dirty="0"/>
              <a:t>not be proprietary,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400" i="1" dirty="0"/>
              <a:t>so I did not patent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400" i="1" dirty="0"/>
              <a:t>this product.  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en-US" sz="2400" i="1" dirty="0"/>
          </a:p>
        </p:txBody>
      </p:sp>
      <p:pic>
        <p:nvPicPr>
          <p:cNvPr id="3" name="Picture 2" descr="A photograph of Daniel Bricklin, a member of the computer generation.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1702" y="1585417"/>
            <a:ext cx="2581351" cy="3725266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536528" y="5381729"/>
            <a:ext cx="2731698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900" dirty="0">
                <a:latin typeface="+mn-lt"/>
              </a:rPr>
              <a:t>Courtesy of Louis Fabian </a:t>
            </a:r>
            <a:r>
              <a:rPr lang="en-IN" sz="900" dirty="0" err="1">
                <a:latin typeface="+mn-lt"/>
              </a:rPr>
              <a:t>Bachrach</a:t>
            </a:r>
            <a:r>
              <a:rPr lang="en-IN" sz="900" dirty="0">
                <a:latin typeface="+mn-lt"/>
              </a:rPr>
              <a:t> / Dan </a:t>
            </a:r>
            <a:r>
              <a:rPr lang="en-IN" sz="900" dirty="0" err="1">
                <a:latin typeface="+mn-lt"/>
              </a:rPr>
              <a:t>Bricklin</a:t>
            </a:r>
            <a:r>
              <a:rPr lang="en-IN" sz="900" dirty="0">
                <a:latin typeface="+mn-lt"/>
              </a:rPr>
              <a:t> 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Slide Number Placeholder 3">
            <a:extLst>
              <a:ext uri="{FF2B5EF4-FFF2-40B4-BE49-F238E27FC236}">
                <a16:creationId xmlns:a16="http://schemas.microsoft.com/office/drawing/2014/main" id="{D112BEFE-A764-8546-9275-C8C6DC37327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88A272E-CDF3-B742-9B78-8867292D2FA5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33</a:t>
            </a:fld>
            <a:endParaRPr lang="en-US" altLang="en-US" sz="1400" dirty="0"/>
          </a:p>
        </p:txBody>
      </p:sp>
      <p:sp>
        <p:nvSpPr>
          <p:cNvPr id="33795" name="Rectangle 2">
            <a:extLst>
              <a:ext uri="{FF2B5EF4-FFF2-40B4-BE49-F238E27FC236}">
                <a16:creationId xmlns:a16="http://schemas.microsoft.com/office/drawing/2014/main" id="{8ED864B5-7149-FC4F-874F-61F773755B1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ea typeface="ＭＳ Ｐゴシック" panose="020B0600070205080204" pitchFamily="34" charset="-128"/>
              </a:rPr>
              <a:t>Do You Know?</a:t>
            </a:r>
          </a:p>
        </p:txBody>
      </p:sp>
      <p:sp>
        <p:nvSpPr>
          <p:cNvPr id="33797" name="Text Box 6">
            <a:extLst>
              <a:ext uri="{FF2B5EF4-FFF2-40B4-BE49-F238E27FC236}">
                <a16:creationId xmlns:a16="http://schemas.microsoft.com/office/drawing/2014/main" id="{C31DB447-6284-5D4E-92C3-5A9FA1A2B8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71650" y="2667000"/>
            <a:ext cx="5410200" cy="3560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FontTx/>
              <a:buNone/>
            </a:pPr>
            <a:r>
              <a:rPr lang="en-US" altLang="en-US" sz="1800" i="1" dirty="0"/>
              <a:t>What data does the Ellis Island database contain?</a:t>
            </a:r>
          </a:p>
          <a:p>
            <a:pPr>
              <a:buFontTx/>
              <a:buNone/>
            </a:pPr>
            <a:r>
              <a:rPr lang="en-US" altLang="en-US" sz="1800" i="1" dirty="0"/>
              <a:t>How does Lively make elder care more manageable?</a:t>
            </a:r>
          </a:p>
          <a:p>
            <a:pPr>
              <a:buFontTx/>
              <a:buNone/>
            </a:pPr>
            <a:r>
              <a:rPr lang="en-US" altLang="en-US" sz="1800" i="1" dirty="0"/>
              <a:t>What should you do if you receive an email from an unknown source that promises to make you rich?</a:t>
            </a:r>
          </a:p>
          <a:p>
            <a:pPr>
              <a:buFontTx/>
              <a:buNone/>
            </a:pPr>
            <a:r>
              <a:rPr lang="en-US" altLang="en-US" sz="1800" i="1" dirty="0"/>
              <a:t>For what did E. F. Codd win the Turing Award in 1981?</a:t>
            </a:r>
          </a:p>
          <a:p>
            <a:pPr>
              <a:buFontTx/>
              <a:buNone/>
            </a:pPr>
            <a:r>
              <a:rPr lang="en-US" altLang="en-US" sz="1800" i="1" dirty="0"/>
              <a:t>What are the implications of secondhand shopping?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Number Placeholder 3">
            <a:extLst>
              <a:ext uri="{FF2B5EF4-FFF2-40B4-BE49-F238E27FC236}">
                <a16:creationId xmlns:a16="http://schemas.microsoft.com/office/drawing/2014/main" id="{6AB95A77-785B-9842-8E4C-C5CF8EE85B6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FE913870-66AF-2E45-9264-FF6E2F1D69CF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4</a:t>
            </a:fld>
            <a:endParaRPr lang="en-US" altLang="en-US" sz="1400" dirty="0"/>
          </a:p>
        </p:txBody>
      </p:sp>
      <p:sp>
        <p:nvSpPr>
          <p:cNvPr id="6147" name="Rectangle 4">
            <a:extLst>
              <a:ext uri="{FF2B5EF4-FFF2-40B4-BE49-F238E27FC236}">
                <a16:creationId xmlns:a16="http://schemas.microsoft.com/office/drawing/2014/main" id="{4ADAC46D-B49E-BE4E-894F-FF7F4F81927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ea typeface="ＭＳ Ｐゴシック" panose="020B0600070205080204" pitchFamily="34" charset="-128"/>
              </a:rPr>
              <a:t>Managing Information</a:t>
            </a:r>
          </a:p>
        </p:txBody>
      </p:sp>
      <p:sp>
        <p:nvSpPr>
          <p:cNvPr id="6148" name="Rectangle 5">
            <a:extLst>
              <a:ext uri="{FF2B5EF4-FFF2-40B4-BE49-F238E27FC236}">
                <a16:creationId xmlns:a16="http://schemas.microsoft.com/office/drawing/2014/main" id="{EBC7BB80-67E9-F848-BD7B-4E69E5254B3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33400" y="1371600"/>
            <a:ext cx="8229600" cy="4572000"/>
          </a:xfrm>
        </p:spPr>
        <p:txBody>
          <a:bodyPr/>
          <a:lstStyle/>
          <a:p>
            <a:pPr marL="0" indent="0" eaLnBrk="1" hangingPunct="1">
              <a:buFontTx/>
              <a:buNone/>
            </a:pPr>
            <a:r>
              <a:rPr lang="en-US" altLang="en-US" sz="2800" b="1" dirty="0">
                <a:solidFill>
                  <a:srgbClr val="FF6600"/>
                </a:solidFill>
                <a:ea typeface="ＭＳ Ｐゴシック" panose="020B0600070205080204" pitchFamily="34" charset="-128"/>
              </a:rPr>
              <a:t>Information System</a:t>
            </a:r>
            <a:r>
              <a:rPr lang="en-US" altLang="en-US" sz="2800" dirty="0">
                <a:solidFill>
                  <a:srgbClr val="FF6600"/>
                </a:solidFill>
                <a:ea typeface="ＭＳ Ｐゴシック" panose="020B0600070205080204" pitchFamily="34" charset="-128"/>
              </a:rPr>
              <a:t>   </a:t>
            </a:r>
          </a:p>
          <a:p>
            <a:pPr marL="0" indent="0" eaLnBrk="1" hangingPunct="1">
              <a:buFontTx/>
              <a:buNone/>
            </a:pPr>
            <a:r>
              <a:rPr lang="en-US" altLang="en-US" sz="2800" dirty="0">
                <a:ea typeface="ＭＳ Ｐゴシック" panose="020B0600070205080204" pitchFamily="34" charset="-128"/>
              </a:rPr>
              <a:t>Software that helps the user organize and analyze data</a:t>
            </a:r>
          </a:p>
          <a:p>
            <a:pPr marL="0" indent="0" eaLnBrk="1" hangingPunct="1">
              <a:buFontTx/>
              <a:buNone/>
            </a:pPr>
            <a:r>
              <a:rPr lang="en-US" altLang="en-US" sz="2800" b="1" dirty="0">
                <a:solidFill>
                  <a:srgbClr val="FF6600"/>
                </a:solidFill>
                <a:ea typeface="ＭＳ Ｐゴシック" panose="020B0600070205080204" pitchFamily="34" charset="-128"/>
              </a:rPr>
              <a:t>Electronic Spreadsheets and Database Management Systems</a:t>
            </a:r>
          </a:p>
          <a:p>
            <a:pPr marL="0" indent="0" eaLnBrk="1" hangingPunct="1">
              <a:buFontTx/>
              <a:buNone/>
            </a:pPr>
            <a:r>
              <a:rPr lang="en-US" altLang="en-US" sz="2800" dirty="0">
                <a:ea typeface="ＭＳ Ｐゴシック" panose="020B0600070205080204" pitchFamily="34" charset="-128"/>
              </a:rPr>
              <a:t>Software tools that allow the user to organize, manage, and analyze data in various ways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Number Placeholder 3">
            <a:extLst>
              <a:ext uri="{FF2B5EF4-FFF2-40B4-BE49-F238E27FC236}">
                <a16:creationId xmlns:a16="http://schemas.microsoft.com/office/drawing/2014/main" id="{DAFDE41E-1102-814D-896E-58BE51CBFB4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7D32C34C-2B13-C840-99F9-C940B7530133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5</a:t>
            </a:fld>
            <a:endParaRPr lang="en-US" altLang="en-US" sz="1400" dirty="0"/>
          </a:p>
        </p:txBody>
      </p:sp>
      <p:sp>
        <p:nvSpPr>
          <p:cNvPr id="7171" name="Rectangle 4">
            <a:extLst>
              <a:ext uri="{FF2B5EF4-FFF2-40B4-BE49-F238E27FC236}">
                <a16:creationId xmlns:a16="http://schemas.microsoft.com/office/drawing/2014/main" id="{C0C67280-6FB3-D046-89D8-CF716CE501B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ea typeface="ＭＳ Ｐゴシック" panose="020B0600070205080204" pitchFamily="34" charset="-128"/>
              </a:rPr>
              <a:t>Spreadsheets </a:t>
            </a:r>
            <a:r>
              <a:rPr lang="en-US" altLang="en-US" sz="1800" dirty="0">
                <a:ea typeface="ＭＳ Ｐゴシック" panose="020B0600070205080204" pitchFamily="34" charset="-128"/>
              </a:rPr>
              <a:t>(1 of 2)</a:t>
            </a:r>
          </a:p>
        </p:txBody>
      </p:sp>
      <p:sp>
        <p:nvSpPr>
          <p:cNvPr id="7172" name="Rectangle 5">
            <a:extLst>
              <a:ext uri="{FF2B5EF4-FFF2-40B4-BE49-F238E27FC236}">
                <a16:creationId xmlns:a16="http://schemas.microsoft.com/office/drawing/2014/main" id="{4359218B-E7FE-2640-ACE6-AAFA311E59B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191000" y="1219200"/>
            <a:ext cx="4495800" cy="4724400"/>
          </a:xfrm>
        </p:spPr>
        <p:txBody>
          <a:bodyPr/>
          <a:lstStyle/>
          <a:p>
            <a:pPr marL="0" indent="0" eaLnBrk="1" hangingPunct="1">
              <a:lnSpc>
                <a:spcPct val="90000"/>
              </a:lnSpc>
              <a:buFontTx/>
              <a:buNone/>
            </a:pPr>
            <a:r>
              <a:rPr lang="en-US" altLang="en-US" sz="2400" b="1" dirty="0">
                <a:solidFill>
                  <a:srgbClr val="FF6600"/>
                </a:solidFill>
                <a:ea typeface="ＭＳ Ｐゴシック" panose="020B0600070205080204" pitchFamily="34" charset="-128"/>
              </a:rPr>
              <a:t>Spreadsheet </a:t>
            </a:r>
            <a:r>
              <a:rPr lang="en-US" altLang="en-US" sz="2400" b="1" dirty="0">
                <a:ea typeface="ＭＳ Ｐゴシック" panose="020B0600070205080204" pitchFamily="34" charset="-128"/>
              </a:rPr>
              <a:t>  </a:t>
            </a:r>
          </a:p>
          <a:p>
            <a:pPr marL="0" indent="0" eaLnBrk="1" hangingPunct="1">
              <a:lnSpc>
                <a:spcPct val="90000"/>
              </a:lnSpc>
              <a:buFontTx/>
              <a:buNone/>
            </a:pPr>
            <a:r>
              <a:rPr lang="en-US" altLang="en-US" sz="2400" dirty="0">
                <a:ea typeface="ＭＳ Ｐゴシック" panose="020B0600070205080204" pitchFamily="34" charset="-128"/>
              </a:rPr>
              <a:t>A software application that allows the user to organize and analyze data using a grid of labeled </a:t>
            </a:r>
            <a:r>
              <a:rPr lang="en-US" altLang="en-US" sz="2400" b="1" dirty="0">
                <a:solidFill>
                  <a:srgbClr val="FF6600"/>
                </a:solidFill>
                <a:ea typeface="ＭＳ Ｐゴシック" panose="020B0600070205080204" pitchFamily="34" charset="-128"/>
              </a:rPr>
              <a:t>cells</a:t>
            </a:r>
            <a:endParaRPr lang="en-US" altLang="en-US" sz="2400" dirty="0">
              <a:solidFill>
                <a:srgbClr val="FF6600"/>
              </a:solidFill>
              <a:ea typeface="ＭＳ Ｐゴシック" panose="020B0600070205080204" pitchFamily="34" charset="-128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altLang="en-US" sz="2100" dirty="0">
                <a:ea typeface="ＭＳ Ｐゴシック" panose="020B0600070205080204" pitchFamily="34" charset="-128"/>
              </a:rPr>
              <a:t>A cell can contain data or a formula that is used to calculate a value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100" dirty="0">
                <a:ea typeface="ＭＳ Ｐゴシック" panose="020B0600070205080204" pitchFamily="34" charset="-128"/>
              </a:rPr>
              <a:t>Data stored in a cell can be text, numbers, or </a:t>
            </a:r>
            <a:r>
              <a:rPr lang="ja-JP" altLang="en-US" sz="2100">
                <a:ea typeface="ＭＳ Ｐゴシック" panose="020B0600070205080204" pitchFamily="34" charset="-128"/>
              </a:rPr>
              <a:t>“</a:t>
            </a:r>
            <a:r>
              <a:rPr lang="en-US" altLang="ja-JP" sz="2100" dirty="0">
                <a:ea typeface="ＭＳ Ｐゴシック" panose="020B0600070205080204" pitchFamily="34" charset="-128"/>
              </a:rPr>
              <a:t>special</a:t>
            </a:r>
            <a:r>
              <a:rPr lang="ja-JP" altLang="en-US" sz="2100">
                <a:ea typeface="ＭＳ Ｐゴシック" panose="020B0600070205080204" pitchFamily="34" charset="-128"/>
              </a:rPr>
              <a:t>”</a:t>
            </a:r>
            <a:r>
              <a:rPr lang="en-US" altLang="ja-JP" sz="2100" dirty="0">
                <a:ea typeface="ＭＳ Ｐゴシック" panose="020B0600070205080204" pitchFamily="34" charset="-128"/>
              </a:rPr>
              <a:t> data such as dates</a:t>
            </a:r>
          </a:p>
          <a:p>
            <a:pPr lvl="1" eaLnBrk="1" hangingPunct="1">
              <a:lnSpc>
                <a:spcPct val="90000"/>
              </a:lnSpc>
              <a:spcBef>
                <a:spcPct val="50000"/>
              </a:spcBef>
            </a:pPr>
            <a:r>
              <a:rPr lang="en-US" altLang="en-US" sz="2100" dirty="0">
                <a:ea typeface="ＭＳ Ｐゴシック" panose="020B0600070205080204" pitchFamily="34" charset="-128"/>
              </a:rPr>
              <a:t>Spreadsheet cells are referenced by their row and column designation</a:t>
            </a:r>
          </a:p>
        </p:txBody>
      </p:sp>
      <p:pic>
        <p:nvPicPr>
          <p:cNvPr id="3" name="Picture 2" descr="A screenshot shows a spreadsheet with the column headers from A to D and rows from 1 to 5.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586990"/>
            <a:ext cx="3491346" cy="198882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304800" y="4648200"/>
            <a:ext cx="349134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600" dirty="0">
                <a:latin typeface="+mn-lt"/>
              </a:rPr>
              <a:t>A spreadsheet, made up of a grid of </a:t>
            </a:r>
            <a:r>
              <a:rPr lang="en-IN" sz="1600" dirty="0" err="1">
                <a:latin typeface="+mn-lt"/>
              </a:rPr>
              <a:t>labeled</a:t>
            </a:r>
            <a:r>
              <a:rPr lang="en-IN" sz="1600" dirty="0">
                <a:latin typeface="+mn-lt"/>
              </a:rPr>
              <a:t> cells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lide Number Placeholder 3">
            <a:extLst>
              <a:ext uri="{FF2B5EF4-FFF2-40B4-BE49-F238E27FC236}">
                <a16:creationId xmlns:a16="http://schemas.microsoft.com/office/drawing/2014/main" id="{F18B8371-F212-A345-9DCA-245271C352C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FD79976B-656E-2F45-8828-F23A84D25395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6</a:t>
            </a:fld>
            <a:endParaRPr lang="en-US" altLang="en-US" sz="1400" dirty="0"/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FA8B631D-5340-8645-99F2-852E55C81AB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ea typeface="ＭＳ Ｐゴシック" panose="020B0600070205080204" pitchFamily="34" charset="-128"/>
              </a:rPr>
              <a:t>Spreadsheets </a:t>
            </a:r>
            <a:r>
              <a:rPr lang="en-US" altLang="en-US" sz="1800" dirty="0">
                <a:ea typeface="ＭＳ Ｐゴシック" panose="020B0600070205080204" pitchFamily="34" charset="-128"/>
              </a:rPr>
              <a:t>(2 of 2)</a:t>
            </a:r>
          </a:p>
        </p:txBody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C124178B-402B-5C4A-A4E0-F7DB15FA7BD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12975" y="1219200"/>
            <a:ext cx="8229600" cy="4572000"/>
          </a:xfrm>
        </p:spPr>
        <p:txBody>
          <a:bodyPr/>
          <a:lstStyle/>
          <a:p>
            <a:pPr marL="0" indent="0" eaLnBrk="1" hangingPunct="1">
              <a:buFontTx/>
              <a:buNone/>
            </a:pPr>
            <a:r>
              <a:rPr lang="en-US" altLang="en-US" sz="2400" dirty="0">
                <a:ea typeface="ＭＳ Ｐゴシック" panose="020B0600070205080204" pitchFamily="34" charset="-128"/>
              </a:rPr>
              <a:t>Suppose we have collected data on the number of students that came to get help from a set of tutors over a period of several weeks.</a:t>
            </a:r>
          </a:p>
        </p:txBody>
      </p:sp>
      <p:pic>
        <p:nvPicPr>
          <p:cNvPr id="3" name="Picture 2" descr="The spreadsheet consists of the columns from A to H and rows from 1 to 12. The spreadsheet shows the overall calculations for the tutors &quot;Hal, Amy, and frank&quot; in column C, D, and E. Weeks are represented in column B. The columns of the spreadsheet is arranged in the following order &quot;week: Hal, Amy, Frank, Total, and Average.&quot; Week 1: 12, 10, 13, 35, and 11.67. Week 2: 14, 16, 16, 46, and 15.33. Week 3: 10, 18, 13, 41, and 13.67. Week 4: 8, 21, 18, 47, and 15.67. Week 5: 15, 18, 12, 45, and 15.00. Total: 59, 83, 72, 214, and 71.33. Average: 11.80, 16.60, 14.40, 42.80, and 14.27.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4100" y="2514600"/>
            <a:ext cx="4419600" cy="298402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209800" y="5550069"/>
            <a:ext cx="46482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600" dirty="0">
                <a:latin typeface="+mn-lt"/>
              </a:rPr>
              <a:t>A spreadsheet containing data and computations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Number Placeholder 3">
            <a:extLst>
              <a:ext uri="{FF2B5EF4-FFF2-40B4-BE49-F238E27FC236}">
                <a16:creationId xmlns:a16="http://schemas.microsoft.com/office/drawing/2014/main" id="{621D1FC4-5D00-3940-866D-FC0A2B0BF20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251941C-6F0E-024A-B211-3E967A182A60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7</a:t>
            </a:fld>
            <a:endParaRPr lang="en-US" altLang="en-US" sz="1400" dirty="0"/>
          </a:p>
        </p:txBody>
      </p:sp>
      <p:sp>
        <p:nvSpPr>
          <p:cNvPr id="9219" name="Rectangle 4">
            <a:extLst>
              <a:ext uri="{FF2B5EF4-FFF2-40B4-BE49-F238E27FC236}">
                <a16:creationId xmlns:a16="http://schemas.microsoft.com/office/drawing/2014/main" id="{3FCC9657-3B89-3B47-B61F-C35C716C1DB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ea typeface="ＭＳ Ｐゴシック" panose="020B0600070205080204" pitchFamily="34" charset="-128"/>
              </a:rPr>
              <a:t>Spreadsheet Formulas </a:t>
            </a:r>
            <a:r>
              <a:rPr lang="en-US" altLang="en-US" sz="1800" dirty="0">
                <a:ea typeface="ＭＳ Ｐゴシック" panose="020B0600070205080204" pitchFamily="34" charset="-128"/>
              </a:rPr>
              <a:t>(1 of 4)</a:t>
            </a:r>
          </a:p>
        </p:txBody>
      </p:sp>
      <p:sp>
        <p:nvSpPr>
          <p:cNvPr id="9220" name="Rectangle 5">
            <a:extLst>
              <a:ext uri="{FF2B5EF4-FFF2-40B4-BE49-F238E27FC236}">
                <a16:creationId xmlns:a16="http://schemas.microsoft.com/office/drawing/2014/main" id="{261C6A90-0451-374C-85F1-2DE673F0E3A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219200"/>
            <a:ext cx="8229600" cy="5105400"/>
          </a:xfrm>
        </p:spPr>
        <p:txBody>
          <a:bodyPr/>
          <a:lstStyle/>
          <a:p>
            <a:pPr marL="0" indent="0" eaLnBrk="1" hangingPunct="1">
              <a:lnSpc>
                <a:spcPct val="90000"/>
              </a:lnSpc>
              <a:buFontTx/>
              <a:buNone/>
            </a:pPr>
            <a:r>
              <a:rPr lang="en-US" altLang="en-US" dirty="0">
                <a:ea typeface="ＭＳ Ｐゴシック" panose="020B0600070205080204" pitchFamily="34" charset="-128"/>
              </a:rPr>
              <a:t>The power of spreadsheets comes from the formulas that we can create and store in cells</a:t>
            </a:r>
          </a:p>
          <a:p>
            <a:pPr marL="806450" lvl="1" indent="-400050" eaLnBrk="1" hangingPunct="1">
              <a:lnSpc>
                <a:spcPct val="90000"/>
              </a:lnSpc>
            </a:pPr>
            <a:r>
              <a:rPr lang="en-US" altLang="en-US" dirty="0">
                <a:ea typeface="ＭＳ Ｐゴシック" panose="020B0600070205080204" pitchFamily="34" charset="-128"/>
              </a:rPr>
              <a:t>When a formula is stored in a cell, the </a:t>
            </a:r>
            <a:r>
              <a:rPr lang="en-US" altLang="en-US" i="1" dirty="0">
                <a:ea typeface="ＭＳ Ｐゴシック" panose="020B0600070205080204" pitchFamily="34" charset="-128"/>
              </a:rPr>
              <a:t>result </a:t>
            </a:r>
            <a:r>
              <a:rPr lang="en-US" altLang="en-US" dirty="0">
                <a:ea typeface="ＭＳ Ｐゴシック" panose="020B0600070205080204" pitchFamily="34" charset="-128"/>
              </a:rPr>
              <a:t>of the formula is displayed in the cell</a:t>
            </a:r>
          </a:p>
          <a:p>
            <a:pPr marL="806450" lvl="1" indent="-400050" eaLnBrk="1" hangingPunct="1">
              <a:lnSpc>
                <a:spcPct val="90000"/>
              </a:lnSpc>
            </a:pPr>
            <a:r>
              <a:rPr lang="en-US" altLang="en-US" dirty="0">
                <a:ea typeface="ＭＳ Ｐゴシック" panose="020B0600070205080204" pitchFamily="34" charset="-128"/>
              </a:rPr>
              <a:t>If we</a:t>
            </a:r>
            <a:r>
              <a:rPr lang="fr-FR" altLang="en-US" dirty="0">
                <a:ea typeface="ＭＳ Ｐゴシック" panose="020B0600070205080204" pitchFamily="34" charset="-128"/>
              </a:rPr>
              <a:t>'</a:t>
            </a:r>
            <a:r>
              <a:rPr lang="en-US" altLang="ja-JP" dirty="0">
                <a:ea typeface="ＭＳ Ｐゴシック" panose="020B0600070205080204" pitchFamily="34" charset="-128"/>
              </a:rPr>
              <a:t>ve set up the spreadsheet correctly, </a:t>
            </a:r>
            <a:r>
              <a:rPr lang="en-US" altLang="en-US" dirty="0">
                <a:ea typeface="ＭＳ Ｐゴシック" panose="020B0600070205080204" pitchFamily="34" charset="-128"/>
              </a:rPr>
              <a:t>we could:</a:t>
            </a:r>
            <a:r>
              <a:rPr lang="en-US" altLang="ja-JP" dirty="0">
                <a:ea typeface="ＭＳ Ｐゴシック" panose="020B0600070205080204" pitchFamily="34" charset="-128"/>
              </a:rPr>
              <a:t> </a:t>
            </a:r>
          </a:p>
          <a:p>
            <a:pPr marL="1206500" lvl="2" indent="-400050" eaLnBrk="1" hangingPunct="1">
              <a:lnSpc>
                <a:spcPct val="90000"/>
              </a:lnSpc>
            </a:pPr>
            <a:r>
              <a:rPr lang="en-US" altLang="en-US" dirty="0">
                <a:ea typeface="ＭＳ Ｐゴシック" panose="020B0600070205080204" pitchFamily="34" charset="-128"/>
              </a:rPr>
              <a:t>Add or remove tutors.</a:t>
            </a:r>
          </a:p>
          <a:p>
            <a:pPr marL="1206500" lvl="2" indent="-400050" eaLnBrk="1" hangingPunct="1">
              <a:lnSpc>
                <a:spcPct val="90000"/>
              </a:lnSpc>
            </a:pPr>
            <a:r>
              <a:rPr lang="en-US" altLang="en-US" dirty="0">
                <a:ea typeface="ＭＳ Ｐゴシック" panose="020B0600070205080204" pitchFamily="34" charset="-128"/>
              </a:rPr>
              <a:t>Add additional weeks of data.</a:t>
            </a:r>
          </a:p>
          <a:p>
            <a:pPr marL="1206500" lvl="2" indent="-400050" eaLnBrk="1" hangingPunct="1">
              <a:lnSpc>
                <a:spcPct val="90000"/>
              </a:lnSpc>
            </a:pPr>
            <a:r>
              <a:rPr lang="en-US" altLang="en-US" dirty="0">
                <a:ea typeface="ＭＳ Ｐゴシック" panose="020B0600070205080204" pitchFamily="34" charset="-128"/>
              </a:rPr>
              <a:t>Change any of the data we have already stored and the corresponding calculations would automatically be updated.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Slide Number Placeholder 2">
            <a:extLst>
              <a:ext uri="{FF2B5EF4-FFF2-40B4-BE49-F238E27FC236}">
                <a16:creationId xmlns:a16="http://schemas.microsoft.com/office/drawing/2014/main" id="{C50EC761-B0A2-1445-A717-91EE921349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215E399-B774-7E4F-B0EC-B968CC64454E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8</a:t>
            </a:fld>
            <a:endParaRPr lang="en-US" altLang="en-US" sz="1400" dirty="0"/>
          </a:p>
        </p:txBody>
      </p:sp>
      <p:sp>
        <p:nvSpPr>
          <p:cNvPr id="10243" name="Rectangle 2">
            <a:extLst>
              <a:ext uri="{FF2B5EF4-FFF2-40B4-BE49-F238E27FC236}">
                <a16:creationId xmlns:a16="http://schemas.microsoft.com/office/drawing/2014/main" id="{AE78E84C-D90D-7446-986D-5EA33FC17D6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62000" y="152400"/>
            <a:ext cx="7543800" cy="1143000"/>
          </a:xfrm>
        </p:spPr>
        <p:txBody>
          <a:bodyPr/>
          <a:lstStyle/>
          <a:p>
            <a:pPr eaLnBrk="1" hangingPunct="1"/>
            <a:r>
              <a:rPr lang="en-US" altLang="en-US" dirty="0">
                <a:ea typeface="ＭＳ Ｐゴシック" panose="020B0600070205080204" pitchFamily="34" charset="-128"/>
              </a:rPr>
              <a:t>Spreadsheet Formulas </a:t>
            </a:r>
            <a:r>
              <a:rPr lang="en-US" altLang="en-US" sz="1800" dirty="0">
                <a:ea typeface="ＭＳ Ｐゴシック" panose="020B0600070205080204" pitchFamily="34" charset="-128"/>
              </a:rPr>
              <a:t>(2 of 4)</a:t>
            </a:r>
          </a:p>
        </p:txBody>
      </p:sp>
      <p:pic>
        <p:nvPicPr>
          <p:cNvPr id="3" name="Picture 2" descr="The spreadsheet consists of the columns from A to H and rows from 1 to 12. The spreadsheet shows the overall calculations for the tutors &quot;Hal, Amy, and frank&quot; in column C, D, and E. Weeks are represented in column B. The columns of the spreadsheet is arranged in the following order &quot;week: Hal, Amy, Frank, Total, and Average.&quot; Week 1: 12, 10, 13, 35, and 11.67. Week 2: 14, 16, 16, 46, and 15.33. Week 3: 10, 18, 13, 41, and 13.67. Week 4: 8, 21, 18, 47, and 15.67. Week 5: 15, 18, 12, 45, and 15.00. Total: 59, 83, 72, 214, and 71.33. Average: 11.80, 16.60, 14.40, 42.80, and 14.27. The formulas used in F4 is &quot;=SUM(C4..E4),&quot; G7 is &quot;=F7/COUNT(C7..E7)&quot;, G10 is &quot;=F9/COUNT(C4..E8),&quot; E10 is &quot;=E9/COUNT(E4..E8)&quot; and C9 is &quot;=SUM(C4..C8).&quot;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100" y="1447800"/>
            <a:ext cx="6705600" cy="3938466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181100" y="5516879"/>
            <a:ext cx="37719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600" dirty="0">
                <a:latin typeface="+mn-lt"/>
              </a:rPr>
              <a:t>The formulas behind some of the cells 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Slide Number Placeholder 3">
            <a:extLst>
              <a:ext uri="{FF2B5EF4-FFF2-40B4-BE49-F238E27FC236}">
                <a16:creationId xmlns:a16="http://schemas.microsoft.com/office/drawing/2014/main" id="{DE0C78B4-48A9-9140-BD9B-20F76EE6E56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62609A25-8D6F-6D40-AF82-1BCB52F0D593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9</a:t>
            </a:fld>
            <a:endParaRPr lang="en-US" altLang="en-US" sz="1400" dirty="0"/>
          </a:p>
        </p:txBody>
      </p:sp>
      <p:sp>
        <p:nvSpPr>
          <p:cNvPr id="11267" name="Rectangle 2">
            <a:extLst>
              <a:ext uri="{FF2B5EF4-FFF2-40B4-BE49-F238E27FC236}">
                <a16:creationId xmlns:a16="http://schemas.microsoft.com/office/drawing/2014/main" id="{629F0EA9-3226-484F-A48F-81C34A69211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ea typeface="ＭＳ Ｐゴシック" panose="020B0600070205080204" pitchFamily="34" charset="-128"/>
              </a:rPr>
              <a:t>Spreadsheet Formulas </a:t>
            </a:r>
            <a:r>
              <a:rPr lang="en-US" altLang="en-US" sz="1800" dirty="0">
                <a:ea typeface="ＭＳ Ｐゴシック" panose="020B0600070205080204" pitchFamily="34" charset="-128"/>
              </a:rPr>
              <a:t>(3 of 4)</a:t>
            </a:r>
          </a:p>
        </p:txBody>
      </p:sp>
      <p:sp>
        <p:nvSpPr>
          <p:cNvPr id="26627" name="Rectangle 3">
            <a:extLst>
              <a:ext uri="{FF2B5EF4-FFF2-40B4-BE49-F238E27FC236}">
                <a16:creationId xmlns:a16="http://schemas.microsoft.com/office/drawing/2014/main" id="{44D5A884-134D-2F45-A0DD-8582EAC9C5B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28687" y="1295400"/>
            <a:ext cx="8229600" cy="4648200"/>
          </a:xfrm>
        </p:spPr>
        <p:txBody>
          <a:bodyPr>
            <a:normAutofit/>
          </a:bodyPr>
          <a:lstStyle/>
          <a:p>
            <a:pPr marL="0" indent="0" eaLnBrk="1" hangingPunct="1">
              <a:lnSpc>
                <a:spcPct val="90000"/>
              </a:lnSpc>
              <a:buFontTx/>
              <a:buNone/>
              <a:defRPr/>
            </a:pPr>
            <a:r>
              <a:rPr lang="en-US" sz="2800" dirty="0">
                <a:ea typeface="+mn-ea"/>
                <a:cs typeface="+mn-cs"/>
              </a:rPr>
              <a:t>Formulas make use of basic arithmetic operations using the standard symbols (+, –, 2, *, and /)</a:t>
            </a:r>
          </a:p>
          <a:p>
            <a:pPr marL="0" indent="0" eaLnBrk="1" hangingPunct="1">
              <a:lnSpc>
                <a:spcPct val="90000"/>
              </a:lnSpc>
              <a:buFontTx/>
              <a:buNone/>
              <a:defRPr/>
            </a:pPr>
            <a:r>
              <a:rPr lang="en-US" sz="2800" b="1" dirty="0">
                <a:solidFill>
                  <a:srgbClr val="FF6600"/>
                </a:solidFill>
                <a:ea typeface="+mn-ea"/>
                <a:cs typeface="+mn-cs"/>
              </a:rPr>
              <a:t>Spreadsheet Functions </a:t>
            </a:r>
          </a:p>
          <a:p>
            <a:pPr marL="0" indent="0" eaLnBrk="1" hangingPunct="1">
              <a:lnSpc>
                <a:spcPct val="90000"/>
              </a:lnSpc>
              <a:buFontTx/>
              <a:buNone/>
              <a:defRPr/>
            </a:pPr>
            <a:r>
              <a:rPr lang="en-US" sz="2800" dirty="0">
                <a:ea typeface="+mn-ea"/>
                <a:cs typeface="+mn-cs"/>
              </a:rPr>
              <a:t>Computations provided by the spreadsheet software that can be incorporated into formulas </a:t>
            </a:r>
          </a:p>
          <a:p>
            <a:pPr marL="0" indent="0" eaLnBrk="1" hangingPunct="1">
              <a:lnSpc>
                <a:spcPct val="90000"/>
              </a:lnSpc>
              <a:buFontTx/>
              <a:buNone/>
              <a:defRPr/>
            </a:pPr>
            <a:r>
              <a:rPr lang="en-US" sz="2800" b="1" dirty="0">
                <a:solidFill>
                  <a:srgbClr val="FF6600"/>
                </a:solidFill>
                <a:ea typeface="+mn-ea"/>
                <a:cs typeface="+mn-cs"/>
              </a:rPr>
              <a:t>Range</a:t>
            </a:r>
          </a:p>
          <a:p>
            <a:pPr marL="0" indent="0" eaLnBrk="1" hangingPunct="1">
              <a:lnSpc>
                <a:spcPct val="90000"/>
              </a:lnSpc>
              <a:buFontTx/>
              <a:buNone/>
              <a:defRPr/>
            </a:pPr>
            <a:r>
              <a:rPr lang="en-US" sz="2800" dirty="0">
                <a:ea typeface="+mn-ea"/>
                <a:cs typeface="+mn-cs"/>
              </a:rPr>
              <a:t>A set of contiguous cells specified by the endpoints</a:t>
            </a:r>
          </a:p>
          <a:p>
            <a:pPr marL="0" indent="0" eaLnBrk="1" hangingPunct="1">
              <a:lnSpc>
                <a:spcPct val="90000"/>
              </a:lnSpc>
              <a:buFontTx/>
              <a:buNone/>
              <a:defRPr/>
            </a:pPr>
            <a:endParaRPr lang="en-US" sz="2800" dirty="0"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s0_design">
  <a:themeElements>
    <a:clrScheme name="Custom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s0_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cs0_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s0_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s0_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s0_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s0_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s0_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s0_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s0_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s0_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s0_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s0_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s0_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OS9:Desktop Folder:cs0_design.pot</Template>
  <TotalTime>708</TotalTime>
  <Words>1358</Words>
  <Application>Microsoft Macintosh PowerPoint</Application>
  <PresentationFormat>On-screen Show (4:3)</PresentationFormat>
  <Paragraphs>254</Paragraphs>
  <Slides>33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9" baseType="lpstr">
      <vt:lpstr>ＭＳ Ｐゴシック</vt:lpstr>
      <vt:lpstr>Arial</vt:lpstr>
      <vt:lpstr>Bradley Hand</vt:lpstr>
      <vt:lpstr>Courier New</vt:lpstr>
      <vt:lpstr>Times</vt:lpstr>
      <vt:lpstr>cs0_design</vt:lpstr>
      <vt:lpstr>Chapter 12</vt:lpstr>
      <vt:lpstr>Chapter Goals (1 of 2)</vt:lpstr>
      <vt:lpstr>Chapter Goals (2 of 2)</vt:lpstr>
      <vt:lpstr>Managing Information</vt:lpstr>
      <vt:lpstr>Spreadsheets (1 of 2)</vt:lpstr>
      <vt:lpstr>Spreadsheets (2 of 2)</vt:lpstr>
      <vt:lpstr>Spreadsheet Formulas (1 of 4)</vt:lpstr>
      <vt:lpstr>Spreadsheet Formulas (2 of 4)</vt:lpstr>
      <vt:lpstr>Spreadsheet Formulas (3 of 4)</vt:lpstr>
      <vt:lpstr>Spreadsheet Formulas (4 of 4)</vt:lpstr>
      <vt:lpstr>Circular References</vt:lpstr>
      <vt:lpstr>Spreadsheet Analysis (1 of 3)</vt:lpstr>
      <vt:lpstr>Spreadsheet Analysis (2 of 3)</vt:lpstr>
      <vt:lpstr>Spreadsheet Analysis (3 of 3)</vt:lpstr>
      <vt:lpstr>Spreadsheet Visualizations</vt:lpstr>
      <vt:lpstr>Database Management Systems  (1 of 3)</vt:lpstr>
      <vt:lpstr>Database Management Systems  (2 of 3)</vt:lpstr>
      <vt:lpstr>Database Management Systems  (3 of 3)</vt:lpstr>
      <vt:lpstr>The Relational Model</vt:lpstr>
      <vt:lpstr>A Database Table (1 of 3)</vt:lpstr>
      <vt:lpstr>A Database Table (2 of 3)</vt:lpstr>
      <vt:lpstr>A Database Table (3 of 3)</vt:lpstr>
      <vt:lpstr>Relationships</vt:lpstr>
      <vt:lpstr>Structured Query Language</vt:lpstr>
      <vt:lpstr>Queries in SQL </vt:lpstr>
      <vt:lpstr>Modifying Database Content</vt:lpstr>
      <vt:lpstr>Database Design (1 of 2)</vt:lpstr>
      <vt:lpstr>Database Design (2 of 2)</vt:lpstr>
      <vt:lpstr>E-Commerce</vt:lpstr>
      <vt:lpstr>Big Data</vt:lpstr>
      <vt:lpstr>Ethical Issues </vt:lpstr>
      <vt:lpstr>Who Am I?</vt:lpstr>
      <vt:lpstr>Do You Know?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Jones &amp; Bartlett Publishers</dc:creator>
  <cp:lastModifiedBy>Rachel DiMaggio</cp:lastModifiedBy>
  <cp:revision>94</cp:revision>
  <dcterms:created xsi:type="dcterms:W3CDTF">2002-06-09T19:56:08Z</dcterms:created>
  <dcterms:modified xsi:type="dcterms:W3CDTF">2019-01-08T21:18:29Z</dcterms:modified>
</cp:coreProperties>
</file>